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72"/>
  </p:notesMasterIdLst>
  <p:handoutMasterIdLst>
    <p:handoutMasterId r:id="rId73"/>
  </p:handoutMasterIdLst>
  <p:sldIdLst>
    <p:sldId id="421" r:id="rId2"/>
    <p:sldId id="420" r:id="rId3"/>
    <p:sldId id="449" r:id="rId4"/>
    <p:sldId id="439" r:id="rId5"/>
    <p:sldId id="438" r:id="rId6"/>
    <p:sldId id="437" r:id="rId7"/>
    <p:sldId id="436" r:id="rId8"/>
    <p:sldId id="435" r:id="rId9"/>
    <p:sldId id="414" r:id="rId10"/>
    <p:sldId id="413" r:id="rId11"/>
    <p:sldId id="412" r:id="rId12"/>
    <p:sldId id="411" r:id="rId13"/>
    <p:sldId id="410" r:id="rId14"/>
    <p:sldId id="409" r:id="rId15"/>
    <p:sldId id="408" r:id="rId16"/>
    <p:sldId id="407" r:id="rId17"/>
    <p:sldId id="405" r:id="rId18"/>
    <p:sldId id="443" r:id="rId19"/>
    <p:sldId id="444" r:id="rId20"/>
    <p:sldId id="456" r:id="rId21"/>
    <p:sldId id="404" r:id="rId22"/>
    <p:sldId id="406" r:id="rId23"/>
    <p:sldId id="403" r:id="rId24"/>
    <p:sldId id="387" r:id="rId25"/>
    <p:sldId id="402" r:id="rId26"/>
    <p:sldId id="398" r:id="rId27"/>
    <p:sldId id="442" r:id="rId28"/>
    <p:sldId id="425" r:id="rId29"/>
    <p:sldId id="423" r:id="rId30"/>
    <p:sldId id="422" r:id="rId31"/>
    <p:sldId id="433" r:id="rId32"/>
    <p:sldId id="441" r:id="rId33"/>
    <p:sldId id="440" r:id="rId34"/>
    <p:sldId id="432" r:id="rId35"/>
    <p:sldId id="431" r:id="rId36"/>
    <p:sldId id="430" r:id="rId37"/>
    <p:sldId id="458" r:id="rId38"/>
    <p:sldId id="429" r:id="rId39"/>
    <p:sldId id="457" r:id="rId40"/>
    <p:sldId id="428" r:id="rId41"/>
    <p:sldId id="455" r:id="rId42"/>
    <p:sldId id="427" r:id="rId43"/>
    <p:sldId id="454" r:id="rId44"/>
    <p:sldId id="426" r:id="rId45"/>
    <p:sldId id="386" r:id="rId46"/>
    <p:sldId id="385" r:id="rId47"/>
    <p:sldId id="384" r:id="rId48"/>
    <p:sldId id="383" r:id="rId49"/>
    <p:sldId id="382" r:id="rId50"/>
    <p:sldId id="381" r:id="rId51"/>
    <p:sldId id="380" r:id="rId52"/>
    <p:sldId id="379" r:id="rId53"/>
    <p:sldId id="376" r:id="rId54"/>
    <p:sldId id="375" r:id="rId55"/>
    <p:sldId id="374" r:id="rId56"/>
    <p:sldId id="373" r:id="rId57"/>
    <p:sldId id="372" r:id="rId58"/>
    <p:sldId id="371" r:id="rId59"/>
    <p:sldId id="370" r:id="rId60"/>
    <p:sldId id="369" r:id="rId61"/>
    <p:sldId id="368" r:id="rId62"/>
    <p:sldId id="367" r:id="rId63"/>
    <p:sldId id="366" r:id="rId64"/>
    <p:sldId id="453" r:id="rId65"/>
    <p:sldId id="365" r:id="rId66"/>
    <p:sldId id="364" r:id="rId67"/>
    <p:sldId id="452" r:id="rId68"/>
    <p:sldId id="451" r:id="rId69"/>
    <p:sldId id="447" r:id="rId70"/>
    <p:sldId id="44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000000"/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4"/>
    <p:restoredTop sz="77673"/>
  </p:normalViewPr>
  <p:slideViewPr>
    <p:cSldViewPr snapToGrid="0">
      <p:cViewPr varScale="1">
        <p:scale>
          <a:sx n="106" d="100"/>
          <a:sy n="106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61334-654E-4EED-B844-4DDD4D309277}" type="doc">
      <dgm:prSet loTypeId="urn:microsoft.com/office/officeart/2005/8/layout/pyramid1" loCatId="pyramid" qsTypeId="urn:microsoft.com/office/officeart/2005/8/quickstyle/simple2" qsCatId="simple" csTypeId="urn:microsoft.com/office/officeart/2005/8/colors/accent6_5" csCatId="accent6" phldr="1"/>
      <dgm:spPr/>
    </dgm:pt>
    <dgm:pt modelId="{EB49B4DB-51AC-41D7-BB92-CC8FCF43F2F7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e2e</a:t>
          </a:r>
          <a:endParaRPr lang="en-US"/>
        </a:p>
      </dgm:t>
    </dgm:pt>
    <dgm:pt modelId="{44CEC0DC-BC21-4453-991E-09ED24948CCF}" type="parTrans" cxnId="{3C6F0644-FC74-434F-9B6F-921CA349D303}">
      <dgm:prSet/>
      <dgm:spPr/>
      <dgm:t>
        <a:bodyPr/>
        <a:lstStyle/>
        <a:p>
          <a:endParaRPr lang="en-US"/>
        </a:p>
      </dgm:t>
    </dgm:pt>
    <dgm:pt modelId="{237795F4-FD08-4C0D-B1D9-B9CFE0B95FDF}" type="sibTrans" cxnId="{3C6F0644-FC74-434F-9B6F-921CA349D303}">
      <dgm:prSet/>
      <dgm:spPr/>
      <dgm:t>
        <a:bodyPr/>
        <a:lstStyle/>
        <a:p>
          <a:endParaRPr lang="en-US"/>
        </a:p>
      </dgm:t>
    </dgm:pt>
    <dgm:pt modelId="{43391AF9-8647-4CB1-B8E6-DE72F90DB962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Integration</a:t>
          </a:r>
          <a:endParaRPr lang="en-US"/>
        </a:p>
      </dgm:t>
    </dgm:pt>
    <dgm:pt modelId="{044A6CD1-AEA3-4F3C-BD7B-1068A4016160}" type="parTrans" cxnId="{324FE96F-E3EB-498E-B243-277EB1084C5B}">
      <dgm:prSet/>
      <dgm:spPr/>
      <dgm:t>
        <a:bodyPr/>
        <a:lstStyle/>
        <a:p>
          <a:endParaRPr lang="en-US"/>
        </a:p>
      </dgm:t>
    </dgm:pt>
    <dgm:pt modelId="{FDA0CEA5-4ED6-482A-B400-59DBCA536485}" type="sibTrans" cxnId="{324FE96F-E3EB-498E-B243-277EB1084C5B}">
      <dgm:prSet/>
      <dgm:spPr/>
      <dgm:t>
        <a:bodyPr/>
        <a:lstStyle/>
        <a:p>
          <a:endParaRPr lang="en-US"/>
        </a:p>
      </dgm:t>
    </dgm:pt>
    <dgm:pt modelId="{36E825C4-34E5-4A87-841C-10BF52512EB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Unit</a:t>
          </a:r>
          <a:endParaRPr lang="en-US"/>
        </a:p>
      </dgm:t>
    </dgm:pt>
    <dgm:pt modelId="{73A8E2D0-E53D-48AC-BEA7-80E7FD8C263F}" type="parTrans" cxnId="{2759C57D-1855-4DB1-85CC-4732D9AC0380}">
      <dgm:prSet/>
      <dgm:spPr/>
      <dgm:t>
        <a:bodyPr/>
        <a:lstStyle/>
        <a:p>
          <a:endParaRPr lang="en-US"/>
        </a:p>
      </dgm:t>
    </dgm:pt>
    <dgm:pt modelId="{F7BC78C2-94A2-48EF-9E3D-9DCAB533BACA}" type="sibTrans" cxnId="{2759C57D-1855-4DB1-85CC-4732D9AC0380}">
      <dgm:prSet/>
      <dgm:spPr/>
      <dgm:t>
        <a:bodyPr/>
        <a:lstStyle/>
        <a:p>
          <a:endParaRPr lang="en-US"/>
        </a:p>
      </dgm:t>
    </dgm:pt>
    <dgm:pt modelId="{E855C84E-7FC4-4986-ADD3-533453E69069}" type="pres">
      <dgm:prSet presAssocID="{83F61334-654E-4EED-B844-4DDD4D309277}" presName="Name0" presStyleCnt="0">
        <dgm:presLayoutVars>
          <dgm:dir/>
          <dgm:animLvl val="lvl"/>
          <dgm:resizeHandles val="exact"/>
        </dgm:presLayoutVars>
      </dgm:prSet>
      <dgm:spPr/>
    </dgm:pt>
    <dgm:pt modelId="{06EC9938-4D72-4DB2-AA08-4CD569158730}" type="pres">
      <dgm:prSet presAssocID="{EB49B4DB-51AC-41D7-BB92-CC8FCF43F2F7}" presName="Name8" presStyleCnt="0"/>
      <dgm:spPr/>
    </dgm:pt>
    <dgm:pt modelId="{A2A37DFA-65FE-48D6-B949-C19C1A926880}" type="pres">
      <dgm:prSet presAssocID="{EB49B4DB-51AC-41D7-BB92-CC8FCF43F2F7}" presName="level" presStyleLbl="node1" presStyleIdx="0" presStyleCnt="3">
        <dgm:presLayoutVars>
          <dgm:chMax val="1"/>
          <dgm:bulletEnabled val="1"/>
        </dgm:presLayoutVars>
      </dgm:prSet>
      <dgm:spPr/>
    </dgm:pt>
    <dgm:pt modelId="{A305CB67-29B9-4437-BE57-0DCBDC88DF18}" type="pres">
      <dgm:prSet presAssocID="{EB49B4DB-51AC-41D7-BB92-CC8FCF43F2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BABDA59-1766-45F8-A31A-0BC2609F13E4}" type="pres">
      <dgm:prSet presAssocID="{43391AF9-8647-4CB1-B8E6-DE72F90DB962}" presName="Name8" presStyleCnt="0"/>
      <dgm:spPr/>
    </dgm:pt>
    <dgm:pt modelId="{70FB5616-75BD-4301-8B92-CF6E8FA985D8}" type="pres">
      <dgm:prSet presAssocID="{43391AF9-8647-4CB1-B8E6-DE72F90DB962}" presName="level" presStyleLbl="node1" presStyleIdx="1" presStyleCnt="3">
        <dgm:presLayoutVars>
          <dgm:chMax val="1"/>
          <dgm:bulletEnabled val="1"/>
        </dgm:presLayoutVars>
      </dgm:prSet>
      <dgm:spPr/>
    </dgm:pt>
    <dgm:pt modelId="{F64CE26F-EFE1-4F18-9B0F-96B1A62FCCAD}" type="pres">
      <dgm:prSet presAssocID="{43391AF9-8647-4CB1-B8E6-DE72F90DB96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B798BA2-4354-479E-8EC2-E9275CCCDEF3}" type="pres">
      <dgm:prSet presAssocID="{36E825C4-34E5-4A87-841C-10BF52512EBF}" presName="Name8" presStyleCnt="0"/>
      <dgm:spPr/>
    </dgm:pt>
    <dgm:pt modelId="{0E7AC1AE-96C1-4420-8968-E5BE650B662D}" type="pres">
      <dgm:prSet presAssocID="{36E825C4-34E5-4A87-841C-10BF52512EBF}" presName="level" presStyleLbl="node1" presStyleIdx="2" presStyleCnt="3">
        <dgm:presLayoutVars>
          <dgm:chMax val="1"/>
          <dgm:bulletEnabled val="1"/>
        </dgm:presLayoutVars>
      </dgm:prSet>
      <dgm:spPr/>
    </dgm:pt>
    <dgm:pt modelId="{8810D3C8-D8D4-4E1E-9E7B-5EAA155FB601}" type="pres">
      <dgm:prSet presAssocID="{36E825C4-34E5-4A87-841C-10BF52512EB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3AD1A70D-EEF0-42D3-902B-F4311ED4E332}" type="presOf" srcId="{36E825C4-34E5-4A87-841C-10BF52512EBF}" destId="{0E7AC1AE-96C1-4420-8968-E5BE650B662D}" srcOrd="0" destOrd="0" presId="urn:microsoft.com/office/officeart/2005/8/layout/pyramid1"/>
    <dgm:cxn modelId="{C001AB2E-2120-446C-AFF3-5666E3903971}" type="presOf" srcId="{43391AF9-8647-4CB1-B8E6-DE72F90DB962}" destId="{F64CE26F-EFE1-4F18-9B0F-96B1A62FCCAD}" srcOrd="1" destOrd="0" presId="urn:microsoft.com/office/officeart/2005/8/layout/pyramid1"/>
    <dgm:cxn modelId="{C3EBEE34-05AB-4EF4-BC7D-44C091DC1980}" type="presOf" srcId="{83F61334-654E-4EED-B844-4DDD4D309277}" destId="{E855C84E-7FC4-4986-ADD3-533453E69069}" srcOrd="0" destOrd="0" presId="urn:microsoft.com/office/officeart/2005/8/layout/pyramid1"/>
    <dgm:cxn modelId="{3C6F0644-FC74-434F-9B6F-921CA349D303}" srcId="{83F61334-654E-4EED-B844-4DDD4D309277}" destId="{EB49B4DB-51AC-41D7-BB92-CC8FCF43F2F7}" srcOrd="0" destOrd="0" parTransId="{44CEC0DC-BC21-4453-991E-09ED24948CCF}" sibTransId="{237795F4-FD08-4C0D-B1D9-B9CFE0B95FDF}"/>
    <dgm:cxn modelId="{54D6C56B-6C43-4F7B-AADA-2C496AEED95D}" type="presOf" srcId="{36E825C4-34E5-4A87-841C-10BF52512EBF}" destId="{8810D3C8-D8D4-4E1E-9E7B-5EAA155FB601}" srcOrd="1" destOrd="0" presId="urn:microsoft.com/office/officeart/2005/8/layout/pyramid1"/>
    <dgm:cxn modelId="{324FE96F-E3EB-498E-B243-277EB1084C5B}" srcId="{83F61334-654E-4EED-B844-4DDD4D309277}" destId="{43391AF9-8647-4CB1-B8E6-DE72F90DB962}" srcOrd="1" destOrd="0" parTransId="{044A6CD1-AEA3-4F3C-BD7B-1068A4016160}" sibTransId="{FDA0CEA5-4ED6-482A-B400-59DBCA536485}"/>
    <dgm:cxn modelId="{2759C57D-1855-4DB1-85CC-4732D9AC0380}" srcId="{83F61334-654E-4EED-B844-4DDD4D309277}" destId="{36E825C4-34E5-4A87-841C-10BF52512EBF}" srcOrd="2" destOrd="0" parTransId="{73A8E2D0-E53D-48AC-BEA7-80E7FD8C263F}" sibTransId="{F7BC78C2-94A2-48EF-9E3D-9DCAB533BACA}"/>
    <dgm:cxn modelId="{BC6F2A9A-BB57-47A3-B04F-7A745450EBF8}" type="presOf" srcId="{EB49B4DB-51AC-41D7-BB92-CC8FCF43F2F7}" destId="{A305CB67-29B9-4437-BE57-0DCBDC88DF18}" srcOrd="1" destOrd="0" presId="urn:microsoft.com/office/officeart/2005/8/layout/pyramid1"/>
    <dgm:cxn modelId="{C98984B8-ACC6-4C1E-B233-2FB555AFF1E2}" type="presOf" srcId="{43391AF9-8647-4CB1-B8E6-DE72F90DB962}" destId="{70FB5616-75BD-4301-8B92-CF6E8FA985D8}" srcOrd="0" destOrd="0" presId="urn:microsoft.com/office/officeart/2005/8/layout/pyramid1"/>
    <dgm:cxn modelId="{625A45C3-BC06-4C83-BD7F-265DCE00C4B3}" type="presOf" srcId="{EB49B4DB-51AC-41D7-BB92-CC8FCF43F2F7}" destId="{A2A37DFA-65FE-48D6-B949-C19C1A926880}" srcOrd="0" destOrd="0" presId="urn:microsoft.com/office/officeart/2005/8/layout/pyramid1"/>
    <dgm:cxn modelId="{4F302597-EE94-4030-BCCA-3967E80FE54E}" type="presParOf" srcId="{E855C84E-7FC4-4986-ADD3-533453E69069}" destId="{06EC9938-4D72-4DB2-AA08-4CD569158730}" srcOrd="0" destOrd="0" presId="urn:microsoft.com/office/officeart/2005/8/layout/pyramid1"/>
    <dgm:cxn modelId="{BB96809F-726C-43E5-922D-503B67F30177}" type="presParOf" srcId="{06EC9938-4D72-4DB2-AA08-4CD569158730}" destId="{A2A37DFA-65FE-48D6-B949-C19C1A926880}" srcOrd="0" destOrd="0" presId="urn:microsoft.com/office/officeart/2005/8/layout/pyramid1"/>
    <dgm:cxn modelId="{1379179A-CA3A-4EA2-91CB-AEA567E18D12}" type="presParOf" srcId="{06EC9938-4D72-4DB2-AA08-4CD569158730}" destId="{A305CB67-29B9-4437-BE57-0DCBDC88DF18}" srcOrd="1" destOrd="0" presId="urn:microsoft.com/office/officeart/2005/8/layout/pyramid1"/>
    <dgm:cxn modelId="{7E897E6D-8F5C-490A-81F8-52CFD26F3043}" type="presParOf" srcId="{E855C84E-7FC4-4986-ADD3-533453E69069}" destId="{0BABDA59-1766-45F8-A31A-0BC2609F13E4}" srcOrd="1" destOrd="0" presId="urn:microsoft.com/office/officeart/2005/8/layout/pyramid1"/>
    <dgm:cxn modelId="{F14561A9-0142-46B0-9161-AAFFB56EF4CA}" type="presParOf" srcId="{0BABDA59-1766-45F8-A31A-0BC2609F13E4}" destId="{70FB5616-75BD-4301-8B92-CF6E8FA985D8}" srcOrd="0" destOrd="0" presId="urn:microsoft.com/office/officeart/2005/8/layout/pyramid1"/>
    <dgm:cxn modelId="{01A42DC7-5E0D-4F82-8AEF-9A789B0A5AC1}" type="presParOf" srcId="{0BABDA59-1766-45F8-A31A-0BC2609F13E4}" destId="{F64CE26F-EFE1-4F18-9B0F-96B1A62FCCAD}" srcOrd="1" destOrd="0" presId="urn:microsoft.com/office/officeart/2005/8/layout/pyramid1"/>
    <dgm:cxn modelId="{F526D57D-8A25-4F40-9EBF-25E1643D9B0D}" type="presParOf" srcId="{E855C84E-7FC4-4986-ADD3-533453E69069}" destId="{4B798BA2-4354-479E-8EC2-E9275CCCDEF3}" srcOrd="2" destOrd="0" presId="urn:microsoft.com/office/officeart/2005/8/layout/pyramid1"/>
    <dgm:cxn modelId="{71FE5500-76E3-4A88-AEA6-82717557348A}" type="presParOf" srcId="{4B798BA2-4354-479E-8EC2-E9275CCCDEF3}" destId="{0E7AC1AE-96C1-4420-8968-E5BE650B662D}" srcOrd="0" destOrd="0" presId="urn:microsoft.com/office/officeart/2005/8/layout/pyramid1"/>
    <dgm:cxn modelId="{18A16227-1AFB-4EA2-B5AA-24DBE35A41AC}" type="presParOf" srcId="{4B798BA2-4354-479E-8EC2-E9275CCCDEF3}" destId="{8810D3C8-D8D4-4E1E-9E7B-5EAA155FB60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F61334-654E-4EED-B844-4DDD4D309277}" type="doc">
      <dgm:prSet loTypeId="urn:microsoft.com/office/officeart/2005/8/layout/pyramid1" loCatId="pyramid" qsTypeId="urn:microsoft.com/office/officeart/2005/8/quickstyle/simple2" qsCatId="simple" csTypeId="urn:microsoft.com/office/officeart/2005/8/colors/accent6_5" csCatId="accent6" phldr="1"/>
      <dgm:spPr/>
    </dgm:pt>
    <dgm:pt modelId="{EB49B4DB-51AC-41D7-BB92-CC8FCF43F2F7}">
      <dgm:prSet phldrT="[Text]" phldr="0"/>
      <dgm:spPr/>
      <dgm:t>
        <a:bodyPr lIns="57600"/>
        <a:lstStyle/>
        <a:p>
          <a:pPr algn="ctr"/>
          <a:r>
            <a:rPr lang="en-US">
              <a:latin typeface="Calibri Light" panose="020F0302020204030204"/>
            </a:rPr>
            <a:t>e2e</a:t>
          </a:r>
          <a:r>
            <a:rPr lang="zh-CN" altLang="en-US">
              <a:latin typeface="Calibri Light" panose="020F0302020204030204"/>
            </a:rPr>
            <a:t> </a:t>
          </a:r>
          <a:r>
            <a:rPr lang="en-US" altLang="zh-CN">
              <a:latin typeface="Calibri Light" panose="020F0302020204030204"/>
            </a:rPr>
            <a:t>with</a:t>
          </a:r>
          <a:endParaRPr lang="en-US"/>
        </a:p>
      </dgm:t>
    </dgm:pt>
    <dgm:pt modelId="{44CEC0DC-BC21-4453-991E-09ED24948CCF}" type="parTrans" cxnId="{3C6F0644-FC74-434F-9B6F-921CA349D303}">
      <dgm:prSet/>
      <dgm:spPr/>
      <dgm:t>
        <a:bodyPr/>
        <a:lstStyle/>
        <a:p>
          <a:endParaRPr lang="en-US"/>
        </a:p>
      </dgm:t>
    </dgm:pt>
    <dgm:pt modelId="{237795F4-FD08-4C0D-B1D9-B9CFE0B95FDF}" type="sibTrans" cxnId="{3C6F0644-FC74-434F-9B6F-921CA349D303}">
      <dgm:prSet/>
      <dgm:spPr/>
      <dgm:t>
        <a:bodyPr/>
        <a:lstStyle/>
        <a:p>
          <a:endParaRPr lang="en-US"/>
        </a:p>
      </dgm:t>
    </dgm:pt>
    <dgm:pt modelId="{43391AF9-8647-4CB1-B8E6-DE72F90DB962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Integration</a:t>
          </a:r>
          <a:endParaRPr lang="en-US"/>
        </a:p>
      </dgm:t>
    </dgm:pt>
    <dgm:pt modelId="{044A6CD1-AEA3-4F3C-BD7B-1068A4016160}" type="parTrans" cxnId="{324FE96F-E3EB-498E-B243-277EB1084C5B}">
      <dgm:prSet/>
      <dgm:spPr/>
      <dgm:t>
        <a:bodyPr/>
        <a:lstStyle/>
        <a:p>
          <a:endParaRPr lang="en-US"/>
        </a:p>
      </dgm:t>
    </dgm:pt>
    <dgm:pt modelId="{FDA0CEA5-4ED6-482A-B400-59DBCA536485}" type="sibTrans" cxnId="{324FE96F-E3EB-498E-B243-277EB1084C5B}">
      <dgm:prSet/>
      <dgm:spPr/>
      <dgm:t>
        <a:bodyPr/>
        <a:lstStyle/>
        <a:p>
          <a:endParaRPr lang="en-US"/>
        </a:p>
      </dgm:t>
    </dgm:pt>
    <dgm:pt modelId="{36E825C4-34E5-4A87-841C-10BF52512EBF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Unit</a:t>
          </a:r>
          <a:endParaRPr lang="en-US"/>
        </a:p>
      </dgm:t>
    </dgm:pt>
    <dgm:pt modelId="{73A8E2D0-E53D-48AC-BEA7-80E7FD8C263F}" type="parTrans" cxnId="{2759C57D-1855-4DB1-85CC-4732D9AC0380}">
      <dgm:prSet/>
      <dgm:spPr/>
      <dgm:t>
        <a:bodyPr/>
        <a:lstStyle/>
        <a:p>
          <a:endParaRPr lang="en-US"/>
        </a:p>
      </dgm:t>
    </dgm:pt>
    <dgm:pt modelId="{F7BC78C2-94A2-48EF-9E3D-9DCAB533BACA}" type="sibTrans" cxnId="{2759C57D-1855-4DB1-85CC-4732D9AC0380}">
      <dgm:prSet/>
      <dgm:spPr/>
      <dgm:t>
        <a:bodyPr/>
        <a:lstStyle/>
        <a:p>
          <a:endParaRPr lang="en-US"/>
        </a:p>
      </dgm:t>
    </dgm:pt>
    <dgm:pt modelId="{3F671D71-87F8-9549-8F17-5BD119382656}">
      <dgm:prSet phldrT="[Text]" phldr="0"/>
      <dgm:spPr/>
      <dgm:t>
        <a:bodyPr/>
        <a:lstStyle/>
        <a:p>
          <a:r>
            <a:rPr lang="en-US" altLang="zh-CN" b="0">
              <a:latin typeface="Calibri" panose="020F0502020204030204" pitchFamily="34" charset="0"/>
              <a:cs typeface="Calibri" panose="020F0502020204030204" pitchFamily="34" charset="0"/>
            </a:rPr>
            <a:t>e2e</a:t>
          </a:r>
          <a:endParaRPr lang="en-US" b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536E98-F01D-2142-A3C8-0605F970CCAD}" type="parTrans" cxnId="{D88B3667-D516-914B-AB7D-4E4965CA165B}">
      <dgm:prSet/>
      <dgm:spPr/>
      <dgm:t>
        <a:bodyPr/>
        <a:lstStyle/>
        <a:p>
          <a:endParaRPr lang="en-US" altLang="zh-CN"/>
        </a:p>
      </dgm:t>
    </dgm:pt>
    <dgm:pt modelId="{028DC93C-18BF-2C40-ACCC-9FF084435CD6}" type="sibTrans" cxnId="{D88B3667-D516-914B-AB7D-4E4965CA165B}">
      <dgm:prSet/>
      <dgm:spPr/>
      <dgm:t>
        <a:bodyPr/>
        <a:lstStyle/>
        <a:p>
          <a:endParaRPr lang="en-US" altLang="zh-CN"/>
        </a:p>
      </dgm:t>
    </dgm:pt>
    <dgm:pt modelId="{E0DD2556-788A-E047-AE99-9FB63DBF72EC}" type="pres">
      <dgm:prSet presAssocID="{83F61334-654E-4EED-B844-4DDD4D309277}" presName="Name0" presStyleCnt="0">
        <dgm:presLayoutVars>
          <dgm:dir/>
          <dgm:animLvl val="lvl"/>
          <dgm:resizeHandles val="exact"/>
        </dgm:presLayoutVars>
      </dgm:prSet>
      <dgm:spPr/>
    </dgm:pt>
    <dgm:pt modelId="{064DEC5D-6B8F-2544-9908-924403245D37}" type="pres">
      <dgm:prSet presAssocID="{3F671D71-87F8-9549-8F17-5BD119382656}" presName="Name8" presStyleCnt="0"/>
      <dgm:spPr/>
    </dgm:pt>
    <dgm:pt modelId="{15FEFB57-9311-9F49-9D8B-0BED94524BC2}" type="pres">
      <dgm:prSet presAssocID="{3F671D71-87F8-9549-8F17-5BD119382656}" presName="level" presStyleLbl="node1" presStyleIdx="0" presStyleCnt="4">
        <dgm:presLayoutVars>
          <dgm:chMax val="1"/>
          <dgm:bulletEnabled val="1"/>
        </dgm:presLayoutVars>
      </dgm:prSet>
      <dgm:spPr/>
    </dgm:pt>
    <dgm:pt modelId="{DE1DC972-D362-F546-92B8-74F003F5A8DB}" type="pres">
      <dgm:prSet presAssocID="{3F671D71-87F8-9549-8F17-5BD11938265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ADD93D4-F1FF-9249-A3C6-B3E2A8821BC2}" type="pres">
      <dgm:prSet presAssocID="{EB49B4DB-51AC-41D7-BB92-CC8FCF43F2F7}" presName="Name8" presStyleCnt="0"/>
      <dgm:spPr/>
    </dgm:pt>
    <dgm:pt modelId="{6D11DE98-C327-7548-B7B2-1A76F1CFC53E}" type="pres">
      <dgm:prSet presAssocID="{EB49B4DB-51AC-41D7-BB92-CC8FCF43F2F7}" presName="level" presStyleLbl="node1" presStyleIdx="1" presStyleCnt="4">
        <dgm:presLayoutVars>
          <dgm:chMax val="1"/>
          <dgm:bulletEnabled val="1"/>
        </dgm:presLayoutVars>
      </dgm:prSet>
      <dgm:spPr/>
    </dgm:pt>
    <dgm:pt modelId="{3CAC08CE-1139-7742-89B1-6B566D8BE674}" type="pres">
      <dgm:prSet presAssocID="{EB49B4DB-51AC-41D7-BB92-CC8FCF43F2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14C2516-DCF3-E245-866B-26AE5E695940}" type="pres">
      <dgm:prSet presAssocID="{43391AF9-8647-4CB1-B8E6-DE72F90DB962}" presName="Name8" presStyleCnt="0"/>
      <dgm:spPr/>
    </dgm:pt>
    <dgm:pt modelId="{7CF899EB-2B71-4B4B-8A02-A8EB305C593A}" type="pres">
      <dgm:prSet presAssocID="{43391AF9-8647-4CB1-B8E6-DE72F90DB962}" presName="level" presStyleLbl="node1" presStyleIdx="2" presStyleCnt="4">
        <dgm:presLayoutVars>
          <dgm:chMax val="1"/>
          <dgm:bulletEnabled val="1"/>
        </dgm:presLayoutVars>
      </dgm:prSet>
      <dgm:spPr/>
    </dgm:pt>
    <dgm:pt modelId="{26290F49-95FA-5849-9034-6E132E0A6524}" type="pres">
      <dgm:prSet presAssocID="{43391AF9-8647-4CB1-B8E6-DE72F90DB96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883A8C-EA37-B245-B263-02CC438D1BDD}" type="pres">
      <dgm:prSet presAssocID="{36E825C4-34E5-4A87-841C-10BF52512EBF}" presName="Name8" presStyleCnt="0"/>
      <dgm:spPr/>
    </dgm:pt>
    <dgm:pt modelId="{05CB0799-5E61-0A45-928F-459147EBDF26}" type="pres">
      <dgm:prSet presAssocID="{36E825C4-34E5-4A87-841C-10BF52512EBF}" presName="level" presStyleLbl="node1" presStyleIdx="3" presStyleCnt="4">
        <dgm:presLayoutVars>
          <dgm:chMax val="1"/>
          <dgm:bulletEnabled val="1"/>
        </dgm:presLayoutVars>
      </dgm:prSet>
      <dgm:spPr/>
    </dgm:pt>
    <dgm:pt modelId="{3523146E-7B5A-5243-B55E-A7A583D28D5D}" type="pres">
      <dgm:prSet presAssocID="{36E825C4-34E5-4A87-841C-10BF52512EB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F644E07-1579-D34F-B741-D70BD0F345D6}" type="presOf" srcId="{36E825C4-34E5-4A87-841C-10BF52512EBF}" destId="{05CB0799-5E61-0A45-928F-459147EBDF26}" srcOrd="0" destOrd="0" presId="urn:microsoft.com/office/officeart/2005/8/layout/pyramid1"/>
    <dgm:cxn modelId="{C9426B09-65FD-4241-A8D7-A026DCF69023}" type="presOf" srcId="{43391AF9-8647-4CB1-B8E6-DE72F90DB962}" destId="{26290F49-95FA-5849-9034-6E132E0A6524}" srcOrd="1" destOrd="0" presId="urn:microsoft.com/office/officeart/2005/8/layout/pyramid1"/>
    <dgm:cxn modelId="{CC5CC33D-75ED-7F44-B19D-8A7C984EA10A}" type="presOf" srcId="{43391AF9-8647-4CB1-B8E6-DE72F90DB962}" destId="{7CF899EB-2B71-4B4B-8A02-A8EB305C593A}" srcOrd="0" destOrd="0" presId="urn:microsoft.com/office/officeart/2005/8/layout/pyramid1"/>
    <dgm:cxn modelId="{3C6F0644-FC74-434F-9B6F-921CA349D303}" srcId="{83F61334-654E-4EED-B844-4DDD4D309277}" destId="{EB49B4DB-51AC-41D7-BB92-CC8FCF43F2F7}" srcOrd="1" destOrd="0" parTransId="{44CEC0DC-BC21-4453-991E-09ED24948CCF}" sibTransId="{237795F4-FD08-4C0D-B1D9-B9CFE0B95FDF}"/>
    <dgm:cxn modelId="{D88B3667-D516-914B-AB7D-4E4965CA165B}" srcId="{83F61334-654E-4EED-B844-4DDD4D309277}" destId="{3F671D71-87F8-9549-8F17-5BD119382656}" srcOrd="0" destOrd="0" parTransId="{9D536E98-F01D-2142-A3C8-0605F970CCAD}" sibTransId="{028DC93C-18BF-2C40-ACCC-9FF084435CD6}"/>
    <dgm:cxn modelId="{324FE96F-E3EB-498E-B243-277EB1084C5B}" srcId="{83F61334-654E-4EED-B844-4DDD4D309277}" destId="{43391AF9-8647-4CB1-B8E6-DE72F90DB962}" srcOrd="2" destOrd="0" parTransId="{044A6CD1-AEA3-4F3C-BD7B-1068A4016160}" sibTransId="{FDA0CEA5-4ED6-482A-B400-59DBCA536485}"/>
    <dgm:cxn modelId="{2759C57D-1855-4DB1-85CC-4732D9AC0380}" srcId="{83F61334-654E-4EED-B844-4DDD4D309277}" destId="{36E825C4-34E5-4A87-841C-10BF52512EBF}" srcOrd="3" destOrd="0" parTransId="{73A8E2D0-E53D-48AC-BEA7-80E7FD8C263F}" sibTransId="{F7BC78C2-94A2-48EF-9E3D-9DCAB533BACA}"/>
    <dgm:cxn modelId="{23665F91-E0D2-284B-9F11-C649326FFAC4}" type="presOf" srcId="{3F671D71-87F8-9549-8F17-5BD119382656}" destId="{15FEFB57-9311-9F49-9D8B-0BED94524BC2}" srcOrd="0" destOrd="0" presId="urn:microsoft.com/office/officeart/2005/8/layout/pyramid1"/>
    <dgm:cxn modelId="{9AED4D9D-9C92-8840-B5E6-309F980E8C5F}" type="presOf" srcId="{3F671D71-87F8-9549-8F17-5BD119382656}" destId="{DE1DC972-D362-F546-92B8-74F003F5A8DB}" srcOrd="1" destOrd="0" presId="urn:microsoft.com/office/officeart/2005/8/layout/pyramid1"/>
    <dgm:cxn modelId="{86E7A8B9-F496-FA40-841F-6A78B5EA50AE}" type="presOf" srcId="{EB49B4DB-51AC-41D7-BB92-CC8FCF43F2F7}" destId="{6D11DE98-C327-7548-B7B2-1A76F1CFC53E}" srcOrd="0" destOrd="0" presId="urn:microsoft.com/office/officeart/2005/8/layout/pyramid1"/>
    <dgm:cxn modelId="{D7364BC5-105A-D34F-BAC9-3B2CD03027E9}" type="presOf" srcId="{83F61334-654E-4EED-B844-4DDD4D309277}" destId="{E0DD2556-788A-E047-AE99-9FB63DBF72EC}" srcOrd="0" destOrd="0" presId="urn:microsoft.com/office/officeart/2005/8/layout/pyramid1"/>
    <dgm:cxn modelId="{809C7CE6-A39A-3F49-8862-FD9B749E4F30}" type="presOf" srcId="{36E825C4-34E5-4A87-841C-10BF52512EBF}" destId="{3523146E-7B5A-5243-B55E-A7A583D28D5D}" srcOrd="1" destOrd="0" presId="urn:microsoft.com/office/officeart/2005/8/layout/pyramid1"/>
    <dgm:cxn modelId="{6243C1F1-8626-3641-BCC7-8D93CEDA52D9}" type="presOf" srcId="{EB49B4DB-51AC-41D7-BB92-CC8FCF43F2F7}" destId="{3CAC08CE-1139-7742-89B1-6B566D8BE674}" srcOrd="1" destOrd="0" presId="urn:microsoft.com/office/officeart/2005/8/layout/pyramid1"/>
    <dgm:cxn modelId="{4469D40B-BC26-CD49-9DB5-16044FF4578F}" type="presParOf" srcId="{E0DD2556-788A-E047-AE99-9FB63DBF72EC}" destId="{064DEC5D-6B8F-2544-9908-924403245D37}" srcOrd="0" destOrd="0" presId="urn:microsoft.com/office/officeart/2005/8/layout/pyramid1"/>
    <dgm:cxn modelId="{374E56AD-919E-5E43-84FA-2407ED70FD27}" type="presParOf" srcId="{064DEC5D-6B8F-2544-9908-924403245D37}" destId="{15FEFB57-9311-9F49-9D8B-0BED94524BC2}" srcOrd="0" destOrd="0" presId="urn:microsoft.com/office/officeart/2005/8/layout/pyramid1"/>
    <dgm:cxn modelId="{85D74138-E76C-D04E-A1B4-B3DF8214E33D}" type="presParOf" srcId="{064DEC5D-6B8F-2544-9908-924403245D37}" destId="{DE1DC972-D362-F546-92B8-74F003F5A8DB}" srcOrd="1" destOrd="0" presId="urn:microsoft.com/office/officeart/2005/8/layout/pyramid1"/>
    <dgm:cxn modelId="{D866658F-FA47-9D40-8150-32177004BF9D}" type="presParOf" srcId="{E0DD2556-788A-E047-AE99-9FB63DBF72EC}" destId="{BADD93D4-F1FF-9249-A3C6-B3E2A8821BC2}" srcOrd="1" destOrd="0" presId="urn:microsoft.com/office/officeart/2005/8/layout/pyramid1"/>
    <dgm:cxn modelId="{F7C4F6DA-6146-AC4D-9AFB-B2D70243ED00}" type="presParOf" srcId="{BADD93D4-F1FF-9249-A3C6-B3E2A8821BC2}" destId="{6D11DE98-C327-7548-B7B2-1A76F1CFC53E}" srcOrd="0" destOrd="0" presId="urn:microsoft.com/office/officeart/2005/8/layout/pyramid1"/>
    <dgm:cxn modelId="{556C994C-670E-AA4C-BBFC-3C1E00AF68B6}" type="presParOf" srcId="{BADD93D4-F1FF-9249-A3C6-B3E2A8821BC2}" destId="{3CAC08CE-1139-7742-89B1-6B566D8BE674}" srcOrd="1" destOrd="0" presId="urn:microsoft.com/office/officeart/2005/8/layout/pyramid1"/>
    <dgm:cxn modelId="{F1FDD4BD-16EB-124C-B710-92A0D329D810}" type="presParOf" srcId="{E0DD2556-788A-E047-AE99-9FB63DBF72EC}" destId="{514C2516-DCF3-E245-866B-26AE5E695940}" srcOrd="2" destOrd="0" presId="urn:microsoft.com/office/officeart/2005/8/layout/pyramid1"/>
    <dgm:cxn modelId="{AE3DE54D-7430-5D48-9F95-D919F72FDEE1}" type="presParOf" srcId="{514C2516-DCF3-E245-866B-26AE5E695940}" destId="{7CF899EB-2B71-4B4B-8A02-A8EB305C593A}" srcOrd="0" destOrd="0" presId="urn:microsoft.com/office/officeart/2005/8/layout/pyramid1"/>
    <dgm:cxn modelId="{E185845F-BBAA-3841-A1F1-CEE94B71701A}" type="presParOf" srcId="{514C2516-DCF3-E245-866B-26AE5E695940}" destId="{26290F49-95FA-5849-9034-6E132E0A6524}" srcOrd="1" destOrd="0" presId="urn:microsoft.com/office/officeart/2005/8/layout/pyramid1"/>
    <dgm:cxn modelId="{CCF18253-B653-0A46-92E9-0D6C1E3B5326}" type="presParOf" srcId="{E0DD2556-788A-E047-AE99-9FB63DBF72EC}" destId="{1F883A8C-EA37-B245-B263-02CC438D1BDD}" srcOrd="3" destOrd="0" presId="urn:microsoft.com/office/officeart/2005/8/layout/pyramid1"/>
    <dgm:cxn modelId="{EC9E2BA8-2F92-DC4F-B8F2-8AB93B11ADC6}" type="presParOf" srcId="{1F883A8C-EA37-B245-B263-02CC438D1BDD}" destId="{05CB0799-5E61-0A45-928F-459147EBDF26}" srcOrd="0" destOrd="0" presId="urn:microsoft.com/office/officeart/2005/8/layout/pyramid1"/>
    <dgm:cxn modelId="{ED9F1C52-C1AF-3842-BE8D-CF1D1F6596DB}" type="presParOf" srcId="{1F883A8C-EA37-B245-B263-02CC438D1BDD}" destId="{3523146E-7B5A-5243-B55E-A7A583D28D5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37DFA-65FE-48D6-B949-C19C1A926880}">
      <dsp:nvSpPr>
        <dsp:cNvPr id="0" name=""/>
        <dsp:cNvSpPr/>
      </dsp:nvSpPr>
      <dsp:spPr>
        <a:xfrm>
          <a:off x="2256971" y="0"/>
          <a:ext cx="2256971" cy="1698171"/>
        </a:xfrm>
        <a:prstGeom prst="trapezoid">
          <a:avLst>
            <a:gd name="adj" fmla="val 66453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>
              <a:latin typeface="Calibri Light" panose="020F0302020204030204"/>
            </a:rPr>
            <a:t>e2e</a:t>
          </a:r>
          <a:endParaRPr lang="en-US" sz="5000" kern="1200"/>
        </a:p>
      </dsp:txBody>
      <dsp:txXfrm>
        <a:off x="2256971" y="0"/>
        <a:ext cx="2256971" cy="1698171"/>
      </dsp:txXfrm>
    </dsp:sp>
    <dsp:sp modelId="{70FB5616-75BD-4301-8B92-CF6E8FA985D8}">
      <dsp:nvSpPr>
        <dsp:cNvPr id="0" name=""/>
        <dsp:cNvSpPr/>
      </dsp:nvSpPr>
      <dsp:spPr>
        <a:xfrm>
          <a:off x="1128485" y="1698171"/>
          <a:ext cx="4513942" cy="1698171"/>
        </a:xfrm>
        <a:prstGeom prst="trapezoid">
          <a:avLst>
            <a:gd name="adj" fmla="val 66453"/>
          </a:avLst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>
              <a:latin typeface="Calibri Light" panose="020F0302020204030204"/>
            </a:rPr>
            <a:t>Integration</a:t>
          </a:r>
          <a:endParaRPr lang="en-US" sz="5000" kern="1200"/>
        </a:p>
      </dsp:txBody>
      <dsp:txXfrm>
        <a:off x="1918425" y="1698171"/>
        <a:ext cx="2934062" cy="1698171"/>
      </dsp:txXfrm>
    </dsp:sp>
    <dsp:sp modelId="{0E7AC1AE-96C1-4420-8968-E5BE650B662D}">
      <dsp:nvSpPr>
        <dsp:cNvPr id="0" name=""/>
        <dsp:cNvSpPr/>
      </dsp:nvSpPr>
      <dsp:spPr>
        <a:xfrm>
          <a:off x="0" y="3396342"/>
          <a:ext cx="6770914" cy="1698171"/>
        </a:xfrm>
        <a:prstGeom prst="trapezoid">
          <a:avLst>
            <a:gd name="adj" fmla="val 66453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>
              <a:latin typeface="Calibri Light" panose="020F0302020204030204"/>
            </a:rPr>
            <a:t>Unit</a:t>
          </a:r>
          <a:endParaRPr lang="en-US" sz="5000" kern="1200"/>
        </a:p>
      </dsp:txBody>
      <dsp:txXfrm>
        <a:off x="1184909" y="3396342"/>
        <a:ext cx="4401094" cy="1698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EFB57-9311-9F49-9D8B-0BED94524BC2}">
      <dsp:nvSpPr>
        <dsp:cNvPr id="0" name=""/>
        <dsp:cNvSpPr/>
      </dsp:nvSpPr>
      <dsp:spPr>
        <a:xfrm>
          <a:off x="2539092" y="0"/>
          <a:ext cx="1692728" cy="1273628"/>
        </a:xfrm>
        <a:prstGeom prst="trapezoid">
          <a:avLst>
            <a:gd name="adj" fmla="val 66453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700" b="0" kern="1200">
              <a:latin typeface="Calibri" panose="020F0502020204030204" pitchFamily="34" charset="0"/>
              <a:cs typeface="Calibri" panose="020F0502020204030204" pitchFamily="34" charset="0"/>
            </a:rPr>
            <a:t>e2e</a:t>
          </a:r>
          <a:endParaRPr lang="en-US" sz="4700" b="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539092" y="0"/>
        <a:ext cx="1692728" cy="1273628"/>
      </dsp:txXfrm>
    </dsp:sp>
    <dsp:sp modelId="{6D11DE98-C327-7548-B7B2-1A76F1CFC53E}">
      <dsp:nvSpPr>
        <dsp:cNvPr id="0" name=""/>
        <dsp:cNvSpPr/>
      </dsp:nvSpPr>
      <dsp:spPr>
        <a:xfrm>
          <a:off x="1692728" y="1273628"/>
          <a:ext cx="3385457" cy="1273628"/>
        </a:xfrm>
        <a:prstGeom prst="trapezoid">
          <a:avLst>
            <a:gd name="adj" fmla="val 66453"/>
          </a:avLst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60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>
              <a:latin typeface="Calibri Light" panose="020F0302020204030204"/>
            </a:rPr>
            <a:t>e2e</a:t>
          </a:r>
          <a:r>
            <a:rPr lang="zh-CN" altLang="en-US" sz="4700" kern="1200">
              <a:latin typeface="Calibri Light" panose="020F0302020204030204"/>
            </a:rPr>
            <a:t> </a:t>
          </a:r>
          <a:r>
            <a:rPr lang="en-US" altLang="zh-CN" sz="4700" kern="1200">
              <a:latin typeface="Calibri Light" panose="020F0302020204030204"/>
            </a:rPr>
            <a:t>with</a:t>
          </a:r>
          <a:endParaRPr lang="en-US" sz="4700" kern="1200"/>
        </a:p>
      </dsp:txBody>
      <dsp:txXfrm>
        <a:off x="2285183" y="1273628"/>
        <a:ext cx="2200547" cy="1273628"/>
      </dsp:txXfrm>
    </dsp:sp>
    <dsp:sp modelId="{7CF899EB-2B71-4B4B-8A02-A8EB305C593A}">
      <dsp:nvSpPr>
        <dsp:cNvPr id="0" name=""/>
        <dsp:cNvSpPr/>
      </dsp:nvSpPr>
      <dsp:spPr>
        <a:xfrm>
          <a:off x="846364" y="2547256"/>
          <a:ext cx="5078185" cy="1273628"/>
        </a:xfrm>
        <a:prstGeom prst="trapezoid">
          <a:avLst>
            <a:gd name="adj" fmla="val 66453"/>
          </a:avLst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>
              <a:latin typeface="Calibri Light" panose="020F0302020204030204"/>
            </a:rPr>
            <a:t>Integration</a:t>
          </a:r>
          <a:endParaRPr lang="en-US" sz="4700" kern="1200"/>
        </a:p>
      </dsp:txBody>
      <dsp:txXfrm>
        <a:off x="1735046" y="2547256"/>
        <a:ext cx="3300820" cy="1273628"/>
      </dsp:txXfrm>
    </dsp:sp>
    <dsp:sp modelId="{05CB0799-5E61-0A45-928F-459147EBDF26}">
      <dsp:nvSpPr>
        <dsp:cNvPr id="0" name=""/>
        <dsp:cNvSpPr/>
      </dsp:nvSpPr>
      <dsp:spPr>
        <a:xfrm>
          <a:off x="0" y="3820885"/>
          <a:ext cx="6770914" cy="1273628"/>
        </a:xfrm>
        <a:prstGeom prst="trapezoid">
          <a:avLst>
            <a:gd name="adj" fmla="val 66453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>
              <a:latin typeface="Calibri Light" panose="020F0302020204030204"/>
            </a:rPr>
            <a:t>Unit</a:t>
          </a:r>
          <a:endParaRPr lang="en-US" sz="4700" kern="1200"/>
        </a:p>
      </dsp:txBody>
      <dsp:txXfrm>
        <a:off x="1184909" y="3820885"/>
        <a:ext cx="4401094" cy="1273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>
                <a:latin typeface="Calibri" panose="020F0502020204030204" pitchFamily="34" charset="0"/>
              </a:rPr>
              <a:t>9/21/23</a:t>
            </a:fld>
            <a:endParaRPr lang="en-US">
              <a:latin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>
                <a:latin typeface="Calibri" panose="020F0502020204030204" pitchFamily="34" charset="0"/>
              </a:rPr>
              <a:t>‹#›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1E83BAD3-E434-6348-A6D6-D8FBBA52CAF1}" type="datetimeFigureOut">
              <a:rPr kumimoji="1" lang="zh-CN" altLang="en-US" smtClean="0"/>
              <a:pPr/>
              <a:t>2023/9/21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F291ECFF-B07D-6744-88DB-8D3AC261D46B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66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811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/>
              <a:t>集群中想要增加多个 Node </a:t>
            </a:r>
          </a:p>
          <a:p>
            <a:r>
              <a:rPr lang="ja-JP"/>
              <a:t>对应准备多个真实机器</a:t>
            </a:r>
          </a:p>
          <a:p>
            <a:r>
              <a:rPr lang="ja-JP">
                <a:latin typeface="Calibri"/>
                <a:ea typeface="游ゴシック"/>
                <a:cs typeface="Calibri"/>
              </a:rPr>
              <a:t>运行Kubelet进程进行新节点注册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808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>
                <a:latin typeface="Calibri"/>
                <a:ea typeface="游ゴシック"/>
                <a:cs typeface="Calibri"/>
              </a:rPr>
              <a:t>K</a:t>
            </a:r>
            <a:r>
              <a:rPr lang="ja-JP">
                <a:latin typeface="Calibri"/>
                <a:ea typeface="游ゴシック"/>
                <a:cs typeface="Calibri"/>
              </a:rPr>
              <a:t>wo</a:t>
            </a:r>
            <a:r>
              <a:rPr lang="en-US" altLang="ja-JP">
                <a:latin typeface="Calibri"/>
                <a:ea typeface="游ゴシック"/>
                <a:cs typeface="Calibri"/>
              </a:rPr>
              <a:t>k</a:t>
            </a:r>
            <a:r>
              <a:rPr lang="ja-JP">
                <a:latin typeface="Calibri"/>
                <a:ea typeface="游ゴシック"/>
                <a:cs typeface="Calibri"/>
              </a:rPr>
              <a:t>本质上</a:t>
            </a:r>
            <a:r>
              <a:rPr lang="ja-JP" altLang="en-US">
                <a:latin typeface="Calibri"/>
                <a:ea typeface="游ゴシック"/>
                <a:cs typeface="Calibri"/>
              </a:rPr>
              <a:t>实现</a:t>
            </a:r>
            <a:r>
              <a:rPr lang="ja-JP">
                <a:latin typeface="Calibri"/>
                <a:ea typeface="游ゴシック"/>
                <a:cs typeface="Calibri"/>
              </a:rPr>
              <a:t>了</a:t>
            </a:r>
            <a:r>
              <a:rPr lang="ja-JP" altLang="en-US">
                <a:latin typeface="Calibri"/>
                <a:ea typeface="游ゴシック"/>
                <a:cs typeface="Calibri"/>
              </a:rPr>
              <a:t>一些</a:t>
            </a:r>
            <a:r>
              <a:rPr lang="ja-JP">
                <a:latin typeface="Calibri"/>
                <a:ea typeface="游ゴシック"/>
                <a:cs typeface="Calibri"/>
              </a:rPr>
              <a:t>controller的逻辑</a:t>
            </a:r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用于模拟 kubelet 的行为</a:t>
            </a:r>
            <a:endParaRPr 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587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Calibri"/>
                <a:ea typeface="等线"/>
                <a:cs typeface="Calibri"/>
              </a:rPr>
              <a:t>它的作用和kubelet类似，去维持Node和Pod资源的生命周期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2479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但并不会在真实节点上运行真实的容器，也就不需要准备真实的机器，不需要启动kubelet进程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6083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>
                <a:latin typeface="Calibri"/>
                <a:ea typeface="游ゴシック"/>
                <a:cs typeface="Calibri"/>
              </a:rPr>
              <a:t>多个 Node 和上面的多个 Pod资源只需要一个kwok进程进行维护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018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总的来说，kwok主要由 2 部分构成：</a:t>
            </a:r>
            <a:endParaRPr lang="en-US" altLang="ja-JP">
              <a:ea typeface="游ゴシック" panose="020B0400000000000000" pitchFamily="34" charset="-128"/>
              <a:cs typeface="Calibri" panose="020F0502020204030204" pitchFamily="34" charset="0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首先它实现了一系列的控制器：Pod、Node、NodeLease controller，通过控制器去模拟kubelet管理Node/Pod的生命周期</a:t>
            </a:r>
            <a:endParaRPr lang="en-US" altLang="ja-JP"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不仅仅可以模拟正常Pod/Node的状态流程</a:t>
            </a:r>
            <a:endParaRPr lang="ja-JP" altLang="en-US" dirty="0"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也可以通过crd去自定义pod/node的状态</a:t>
            </a:r>
            <a:endParaRPr lang="ja-JP" altLang="en-US" dirty="0"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可以做故障模拟</a:t>
            </a:r>
            <a:endParaRPr lang="ja-JP" altLang="en-US">
              <a:ea typeface="游ゴシック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217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总的来说，kwok主要由 2 部分构成：</a:t>
            </a:r>
            <a:endParaRPr lang="en-US" altLang="ja-JP">
              <a:ea typeface="游ゴシック" panose="020B0400000000000000" pitchFamily="34" charset="-128"/>
              <a:cs typeface="Calibri" panose="020F0502020204030204" pitchFamily="34" charset="0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首先它实现了一系列的控制器：Pod、Node、NodeLease controller，通过控制器去模拟kubelet管理Node/Pod的生命周期</a:t>
            </a:r>
            <a:endParaRPr lang="en-US" altLang="ja-JP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4456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总的来说，kwok主要由 2 部分构成：</a:t>
            </a:r>
            <a:endParaRPr lang="en-US" altLang="ja-JP">
              <a:ea typeface="游ゴシック" panose="020B0400000000000000" pitchFamily="34" charset="-128"/>
              <a:cs typeface="Calibri" panose="020F0502020204030204" pitchFamily="34" charset="0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首先它实现了一系列的控制器：Pod、Node、NodeLease controller，通过控制器去模拟kubelet管理Node/Pod的生命周期</a:t>
            </a:r>
            <a:endParaRPr lang="en-US" altLang="ja-JP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3977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总的来说，kwok主要由 2 部分构成：</a:t>
            </a:r>
            <a:endParaRPr lang="en-US" altLang="ja-JP">
              <a:ea typeface="游ゴシック" panose="020B0400000000000000" pitchFamily="34" charset="-128"/>
              <a:cs typeface="Calibri" panose="020F0502020204030204" pitchFamily="34" charset="0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首先它实现了一系列的控制器：Pod、Node、NodeLease controller，通过控制器去模拟kubelet管理Node/Pod的生命周期</a:t>
            </a:r>
            <a:endParaRPr lang="en-US" altLang="ja-JP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0885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其次是作为服务端，模拟 Kubelet 暴露给 APiserver 的服务：Metrics接口的实现、exec、logs、attach、port-forward等功能的实现</a:t>
            </a:r>
            <a:endParaRPr lang="en-US" altLang="ja-JP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543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Calibri"/>
                <a:cs typeface="Calibri"/>
              </a:rPr>
              <a:t>自我介绍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302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>
                <a:latin typeface="Calibri"/>
                <a:ea typeface="游ゴシック"/>
                <a:cs typeface="Calibri"/>
              </a:rPr>
              <a:t>总的来说，kwok尽可能地把kubelet的各种功能模拟了出来</a:t>
            </a:r>
          </a:p>
          <a:p>
            <a:r>
              <a:rPr lang="ja-JP">
                <a:latin typeface="Calibri"/>
                <a:ea typeface="游ゴシック"/>
                <a:cs typeface="Calibri"/>
              </a:rPr>
              <a:t>支持大</a:t>
            </a:r>
            <a:r>
              <a:rPr lang="ja-JP" altLang="en-US">
                <a:latin typeface="Calibri"/>
                <a:ea typeface="游ゴシック"/>
                <a:cs typeface="Calibri"/>
              </a:rPr>
              <a:t>规模</a:t>
            </a:r>
            <a:r>
              <a:rPr lang="ja-JP">
                <a:latin typeface="Calibri"/>
                <a:ea typeface="游ゴシック"/>
                <a:cs typeface="Calibri"/>
              </a:rPr>
              <a:t> Node 和 Pod扩缩容场景的模拟</a:t>
            </a:r>
            <a:endParaRPr lang="ja-JP" altLang="en-US">
              <a:latin typeface="Calibri"/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并且整个过程中对的资源</a:t>
            </a:r>
            <a:r>
              <a:rPr lang="ja-JP">
                <a:latin typeface="Calibri"/>
                <a:ea typeface="游ゴシック"/>
                <a:cs typeface="Calibri"/>
              </a:rPr>
              <a:t>消耗是非常小的</a:t>
            </a:r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特别适用于一些控制面组件的性能压力测试的场景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6253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KWOK </a:t>
            </a:r>
            <a:r>
              <a:rPr lang="ja-JP" altLang="en-US">
                <a:latin typeface="Calibri"/>
                <a:ea typeface="Calibri"/>
                <a:cs typeface="Calibri"/>
              </a:rPr>
              <a:t>项目当前主要两个工具</a:t>
            </a:r>
          </a:p>
          <a:p>
            <a:r>
              <a:rPr lang="ja-JP" altLang="en-US">
                <a:latin typeface="Calibri"/>
                <a:ea typeface="Calibri"/>
                <a:cs typeface="Calibri"/>
              </a:rPr>
              <a:t>kwok 负责维护 Node/Pod 资源, 和提供 Kubelet 的接口</a:t>
            </a:r>
          </a:p>
          <a:p>
            <a:r>
              <a:rPr lang="ja-JP" altLang="en-US">
                <a:latin typeface="Calibri"/>
                <a:ea typeface="Calibri"/>
                <a:cs typeface="Calibri"/>
              </a:rPr>
              <a:t>Kwokctl 负责组合 kwok 和 k8s 的控制面组件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0001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演示kwokctl的创建k8s集群的功能，只需要通过一条简单的kwokctl create cluster命令就能几秒钟创建一个k8s集群</a:t>
            </a:r>
            <a:endParaRPr 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7780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有些情况下我们想直接模拟集群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2830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d30c155c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d30c155c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ja-JP">
                <a:latin typeface="Calibri"/>
                <a:ea typeface="Calibri"/>
                <a:cs typeface="Calibri"/>
              </a:rPr>
              <a:t>通过kwokctl可以指定以上控制面组件的运行形态</a:t>
            </a:r>
            <a:endParaRPr lang="en-US" altLang="ja-JP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0690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d30c155c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d30c155c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ja-JP">
                <a:latin typeface="Calibri"/>
                <a:ea typeface="Calibri"/>
                <a:cs typeface="Calibri"/>
              </a:rPr>
              <a:t>通过kwokctl可以指定以上控制面组件的运行形态</a:t>
            </a:r>
            <a:endParaRPr lang="en-US" altLang="ja-JP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911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d30c155c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d30c155c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ja-JP" altLang="en-US">
                <a:latin typeface="Calibri"/>
                <a:ea typeface="Calibri"/>
                <a:cs typeface="Calibri"/>
              </a:rPr>
              <a:t>指定使用二进制启动集群</a:t>
            </a:r>
            <a:endParaRPr lang="ja-JP" alt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873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d30c155c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d30c155c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ja-JP" altLang="en-US">
                <a:latin typeface="Calibri"/>
                <a:ea typeface="Calibri"/>
                <a:cs typeface="Calibri"/>
              </a:rPr>
              <a:t>指定使用容器启动集群</a:t>
            </a:r>
            <a:endParaRPr lang="ja-JP" alt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910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d30c155c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d30c155c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ja-JP" altLang="en-US">
                <a:latin typeface="Calibri"/>
                <a:ea typeface="Calibri"/>
                <a:cs typeface="Calibri"/>
              </a:rPr>
              <a:t>指定使用容器启动集群</a:t>
            </a:r>
            <a:endParaRPr lang="ja-JP" alt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604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27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145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18235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540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041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751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399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104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8123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0998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353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769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760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890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7302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kwokctl 本质上是一个组合各个组件使其成为一个集群的工具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7887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kwok</a:t>
            </a:r>
            <a:r>
              <a:rPr lang="ja-JP" altLang="en-US">
                <a:latin typeface="Calibri"/>
                <a:ea typeface="Calibri"/>
                <a:cs typeface="Calibri"/>
              </a:rPr>
              <a:t>能满足哪些需求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ja-JP" altLang="en-US">
                <a:latin typeface="Calibri"/>
                <a:ea typeface="Calibri"/>
                <a:cs typeface="Calibri"/>
              </a:rPr>
              <a:t>怎么去使用</a:t>
            </a:r>
            <a:r>
              <a:rPr lang="en-US" err="1">
                <a:latin typeface="Calibri"/>
                <a:ea typeface="Calibri"/>
                <a:cs typeface="Calibri"/>
              </a:rPr>
              <a:t>kwok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61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kwok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ja-JP" altLang="en-US">
                <a:latin typeface="Calibri"/>
                <a:ea typeface="游ゴシック"/>
                <a:cs typeface="Calibri"/>
              </a:rPr>
              <a:t>本质上一个开发时的工具主要有这些场景</a:t>
            </a:r>
            <a:br>
              <a:rPr lang="ja-JP" altLang="en-US">
                <a:latin typeface="Calibri"/>
                <a:ea typeface="游ゴシック"/>
                <a:cs typeface="Calibri"/>
              </a:rPr>
            </a:br>
            <a:r>
              <a:rPr lang="ja-JP" altLang="en-US">
                <a:latin typeface="Calibri"/>
                <a:ea typeface="游ゴシック"/>
                <a:cs typeface="Calibri"/>
              </a:rPr>
              <a:t>本地开发和调试</a:t>
            </a:r>
            <a:br>
              <a:rPr lang="ja-JP" altLang="en-US">
                <a:latin typeface="Calibri"/>
                <a:ea typeface="游ゴシック"/>
                <a:cs typeface="Calibri"/>
              </a:rPr>
            </a:br>
            <a:r>
              <a:rPr lang="ja-JP" altLang="en-US">
                <a:latin typeface="Calibri"/>
                <a:ea typeface="游ゴシック"/>
                <a:cs typeface="Calibri"/>
              </a:rPr>
              <a:t>e2e 测试和集成进 CI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控制面的性能测试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7099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生产环境问题复现：当生产环境遇到问题需要保留现场、不方便及时排查时，kwokctl快照功能将生产k8s环境做快照，导入到本地k8s环境进行反复地复现、排查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1247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生产环境问题复现：当生产环境遇到问题需要保留现场、不方便及时排查时，kwokctl快照功能将生产k8s环境做快照，导入到本地k8s环境进行反复地复现、排查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4020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生产环境问题复现：当生产环境遇到问题需要保留现场、不方便及时排查时，kwokctl快照功能将生产k8s环境做快照，导入到本地k8s环境进行反复地复现、排查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9038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生产环境问题复现：当生产环境遇到问题需要保留现场、不方便及时排查时，kwokctl快照功能将生产k8s环境做快照，导入到本地k8s环境进行反复地复现、排查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5636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生产环境问题复现：当生产环境遇到问题需要保留现场、不方便及时排查时，kwokctl快照功能将生产k8s环境做快照，导入到本地k8s环境进行反复地复现、排查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310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83775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生产环境问题复现：当生产环境遇到问题需要保留现场、不方便及时排查时，kwokctl快照功能将生产k8s环境做快照，导入到本地k8s环境进行反复地复现、排查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5706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在本地启动IDE，打开问题组件的代码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Debug模式启动组件，直接连接带有生产环境数据的本地kwok集群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直接在IDE中进行断点debug</a:t>
            </a:r>
          </a:p>
          <a:p>
            <a:endParaRPr lang="ja-JP" altLang="en-US">
              <a:latin typeface="Calibri"/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现在我们通过kwok不仅仅能在本地方便地去复现生产环境的问题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还能在本地直接对生产环境的组件进行debug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41207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kwok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ja-JP" altLang="en-US">
                <a:latin typeface="Calibri"/>
                <a:ea typeface="游ゴシック"/>
                <a:cs typeface="Calibri"/>
              </a:rPr>
              <a:t>本质上一个开发时的工具主要有这些场景</a:t>
            </a:r>
            <a:br>
              <a:rPr lang="ja-JP" altLang="en-US">
                <a:latin typeface="Calibri"/>
                <a:ea typeface="游ゴシック"/>
                <a:cs typeface="Calibri"/>
              </a:rPr>
            </a:br>
            <a:r>
              <a:rPr lang="ja-JP" altLang="en-US">
                <a:latin typeface="Calibri"/>
                <a:ea typeface="游ゴシック"/>
                <a:cs typeface="Calibri"/>
              </a:rPr>
              <a:t>本地开发和调试</a:t>
            </a:r>
            <a:br>
              <a:rPr lang="ja-JP" altLang="en-US">
                <a:latin typeface="Calibri"/>
                <a:ea typeface="游ゴシック"/>
                <a:cs typeface="Calibri"/>
              </a:rPr>
            </a:br>
            <a:r>
              <a:rPr lang="ja-JP" altLang="en-US">
                <a:latin typeface="Calibri"/>
                <a:ea typeface="游ゴシック"/>
                <a:cs typeface="Calibri"/>
              </a:rPr>
              <a:t>e2e 测试和集成进 CI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控制面的性能测试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21387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/>
              <a:t>比较有优势的场景</a:t>
            </a:r>
            <a:endParaRPr lang="en-US" altLang="ja-JP"/>
          </a:p>
          <a:p>
            <a:r>
              <a:rPr lang="ja-JP"/>
              <a:t>多集群</a:t>
            </a:r>
            <a:endParaRPr lang="en-US" altLang="ja-JP"/>
          </a:p>
          <a:p>
            <a:r>
              <a:rPr lang="ja-JP"/>
              <a:t>Node 或 Pod 较多的场景</a:t>
            </a:r>
          </a:p>
          <a:p>
            <a:endParaRPr lang="ja-JP" altLang="en-US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5827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/>
              <a:t>比较有优势的场景</a:t>
            </a:r>
            <a:endParaRPr lang="en-US" altLang="ja-JP"/>
          </a:p>
          <a:p>
            <a:r>
              <a:rPr lang="ja-JP"/>
              <a:t>多集群</a:t>
            </a:r>
            <a:endParaRPr lang="en-US" altLang="ja-JP"/>
          </a:p>
          <a:p>
            <a:r>
              <a:rPr lang="ja-JP"/>
              <a:t>Node 或 Pod 较多的场景</a:t>
            </a:r>
          </a:p>
          <a:p>
            <a:endParaRPr lang="ja-JP" altLang="en-US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1020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组件开发集成e2e测试：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使用k8s-sig提供的e2ef-framework测试框架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8360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组件开发集成e2e测试：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使用k8s-sig提供的e2ef-framework测试框架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3436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组件开发集成e2e测试：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使用k8s-sig提供的e2ef-framework测试框架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3365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组件开发集成e2e测试：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使用k8s-sig提供的e2ef-framework测试框架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2556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组件开发集成e2e测试：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使用k8s-sig提供的e2ef-framework测试框架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195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19131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组件开发集成e2e测试：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使用k8s-sig提供的e2ef-framework测试框架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4918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组件开发集成e2e测试：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在CI pipline中使用kwokctl创建k8s集群，进行自动化e2e测试</a:t>
            </a:r>
          </a:p>
          <a:p>
            <a:endParaRPr lang="ja-JP" altLang="en-US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2339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kwok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ja-JP" altLang="en-US">
                <a:latin typeface="Calibri"/>
                <a:ea typeface="游ゴシック"/>
                <a:cs typeface="Calibri"/>
              </a:rPr>
              <a:t>本质上一个开发时的工具主要有这些场景</a:t>
            </a:r>
            <a:br>
              <a:rPr lang="ja-JP" altLang="en-US">
                <a:latin typeface="Calibri"/>
                <a:ea typeface="游ゴシック"/>
                <a:cs typeface="Calibri"/>
              </a:rPr>
            </a:br>
            <a:r>
              <a:rPr lang="ja-JP" altLang="en-US">
                <a:latin typeface="Calibri"/>
                <a:ea typeface="游ゴシック"/>
                <a:cs typeface="Calibri"/>
              </a:rPr>
              <a:t>本地开发和调试</a:t>
            </a:r>
            <a:br>
              <a:rPr lang="ja-JP" altLang="en-US">
                <a:latin typeface="Calibri"/>
                <a:ea typeface="游ゴシック"/>
                <a:cs typeface="Calibri"/>
              </a:rPr>
            </a:br>
            <a:r>
              <a:rPr lang="ja-JP" altLang="en-US">
                <a:latin typeface="Calibri"/>
                <a:ea typeface="游ゴシック"/>
                <a:cs typeface="Calibri"/>
              </a:rPr>
              <a:t>e2e 测试和集成进 CI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控制面的性能测试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9529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K8s组件性能测试</a:t>
            </a:r>
            <a:endParaRPr lang="en-US" altLang="ja-JP"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快速创建大量node和pod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1、调度器调度时延</a:t>
            </a:r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2、控制器处理性能</a:t>
            </a:r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3、资源消耗</a:t>
            </a:r>
            <a:endParaRPr lang="ja-JP" altLang="en-US">
              <a:ea typeface="游ゴシック"/>
              <a:cs typeface="Calibri"/>
            </a:endParaRPr>
          </a:p>
          <a:p>
            <a:endParaRPr lang="ja-JP" altLang="en-US">
              <a:ea typeface="游ゴシック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1、控制器压测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2、调度器压测</a:t>
            </a:r>
            <a:br>
              <a:rPr lang="ja-JP" altLang="en-US">
                <a:latin typeface="Calibri"/>
                <a:ea typeface="游ゴシック"/>
                <a:cs typeface="Calibri"/>
              </a:rPr>
            </a:br>
            <a:br>
              <a:rPr lang="ja-JP" altLang="en-US">
                <a:ea typeface="游ゴシック"/>
                <a:cs typeface="Calibri"/>
              </a:rPr>
            </a:br>
            <a:endParaRPr lang="ja-JP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3329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2927258e8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2927258e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5778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3bbb0529d_2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e3bbb0529d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61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KWOK </a:t>
            </a:r>
            <a:r>
              <a:rPr lang="ja-JP" altLang="en-US">
                <a:latin typeface="Calibri"/>
                <a:ea typeface="Calibri"/>
                <a:cs typeface="Calibri"/>
              </a:rPr>
              <a:t>项目当前主要两个工具</a:t>
            </a:r>
          </a:p>
          <a:p>
            <a:r>
              <a:rPr lang="ja-JP" altLang="en-US">
                <a:latin typeface="Calibri"/>
                <a:ea typeface="Calibri"/>
                <a:cs typeface="Calibri"/>
              </a:rPr>
              <a:t>kwok 负责维护 Node/Pod 资源, 和提供 Kubelet 的接口</a:t>
            </a:r>
          </a:p>
          <a:p>
            <a:r>
              <a:rPr lang="ja-JP" altLang="en-US">
                <a:latin typeface="Calibri"/>
                <a:ea typeface="Calibri"/>
                <a:cs typeface="Calibri"/>
              </a:rPr>
              <a:t>Kwokctl 负责组合 kwok 和 k8s 的控制面组件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103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在普通k8s集群中，由控制面组件+node组成</a:t>
            </a:r>
            <a:endParaRPr lang="en-US" altLang="ja-JP"/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节点通过kubelet进程往apiserver注册node资源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Pod被调度到真实的node上，节点上运行真实的容器进程</a:t>
            </a:r>
          </a:p>
          <a:p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193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集群中想要增加1个 Node，需要在新的机器上对应启动一个kubelet进程</a:t>
            </a:r>
            <a:endParaRPr lang="ja-JP" altLang="en-US">
              <a:ea typeface="游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91ECFF-B07D-6744-88DB-8D3AC261D46B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30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88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64067" y="136524"/>
            <a:ext cx="10391987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838200" y="1364307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1270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64067" y="136524"/>
            <a:ext cx="10391987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060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E77513CF-B661-1C1A-FCAB-4835E0DD8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5207"/>
          <a:stretch/>
        </p:blipFill>
        <p:spPr>
          <a:xfrm>
            <a:off x="0" y="0"/>
            <a:ext cx="12192000" cy="10148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C1CE02A-2F7D-440B-68CC-1EB41FD9A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75"/>
            <a:ext cx="9661598" cy="1006475"/>
          </a:xfrm>
        </p:spPr>
        <p:txBody>
          <a:bodyPr>
            <a:normAutofit/>
          </a:bodyPr>
          <a:lstStyle>
            <a:lvl1pPr>
              <a:defRPr sz="5400" b="0" i="0" strike="noStrike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E1338C38-26C3-2903-2E7A-90E6736273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5207"/>
          <a:stretch/>
        </p:blipFill>
        <p:spPr>
          <a:xfrm>
            <a:off x="0" y="0"/>
            <a:ext cx="12192000" cy="10148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C1CE02A-2F7D-440B-68CC-1EB41FD9A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75"/>
            <a:ext cx="9661598" cy="1006475"/>
          </a:xfrm>
        </p:spPr>
        <p:txBody>
          <a:bodyPr>
            <a:normAutofit/>
          </a:bodyPr>
          <a:lstStyle>
            <a:lvl1pPr>
              <a:defRPr sz="5400" b="0" i="0" strike="noStrike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59;p15">
            <a:extLst>
              <a:ext uri="{FF2B5EF4-FFF2-40B4-BE49-F238E27FC236}">
                <a16:creationId xmlns:a16="http://schemas.microsoft.com/office/drawing/2014/main" id="{8E53B2B3-1EF9-F1CF-C995-C335567F04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364307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808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ACF59EF-8C4F-ABB9-1BC4-22E895358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3482" y="49700"/>
            <a:ext cx="1296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55B1F604-BC3A-7249-8689-657AF7B88D6C}" type="datetimeFigureOut">
              <a:rPr lang="en-US" smtClean="0"/>
              <a:pPr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707C995-B61A-8247-B66E-3CF2EAADFE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0" r:id="rId2"/>
    <p:sldLayoutId id="2147483679" r:id="rId3"/>
    <p:sldLayoutId id="2147483680" r:id="rId4"/>
    <p:sldLayoutId id="2147483762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62" r:id="rId15"/>
    <p:sldLayoutId id="214748366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svg"/><Relationship Id="rId4" Type="http://schemas.openxmlformats.org/officeDocument/2006/relationships/image" Target="../media/image9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26.svg"/><Relationship Id="rId4" Type="http://schemas.openxmlformats.org/officeDocument/2006/relationships/image" Target="../media/image9.sv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10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10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10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10" Type="http://schemas.openxmlformats.org/officeDocument/2006/relationships/image" Target="../media/image24.sv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21" Type="http://schemas.openxmlformats.org/officeDocument/2006/relationships/image" Target="../media/image31.sv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21" Type="http://schemas.openxmlformats.org/officeDocument/2006/relationships/image" Target="../media/image31.sv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21" Type="http://schemas.openxmlformats.org/officeDocument/2006/relationships/image" Target="../media/image31.sv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23" Type="http://schemas.openxmlformats.org/officeDocument/2006/relationships/image" Target="../media/image33.sv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Relationship Id="rId2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21" Type="http://schemas.openxmlformats.org/officeDocument/2006/relationships/image" Target="../media/image31.sv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23" Type="http://schemas.openxmlformats.org/officeDocument/2006/relationships/image" Target="../media/image33.sv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21" Type="http://schemas.openxmlformats.org/officeDocument/2006/relationships/image" Target="../media/image31.sv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27.pn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24" Type="http://schemas.openxmlformats.org/officeDocument/2006/relationships/image" Target="../media/image34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23" Type="http://schemas.openxmlformats.org/officeDocument/2006/relationships/image" Target="../media/image33.sv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Relationship Id="rId2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9.png"/><Relationship Id="rId21" Type="http://schemas.openxmlformats.org/officeDocument/2006/relationships/image" Target="../media/image31.sv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27.pn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24" Type="http://schemas.openxmlformats.org/officeDocument/2006/relationships/image" Target="../media/image34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23" Type="http://schemas.openxmlformats.org/officeDocument/2006/relationships/image" Target="../media/image33.sv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Relationship Id="rId2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9.png"/><Relationship Id="rId21" Type="http://schemas.openxmlformats.org/officeDocument/2006/relationships/image" Target="../media/image31.sv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27.pn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24" Type="http://schemas.openxmlformats.org/officeDocument/2006/relationships/image" Target="../media/image34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23" Type="http://schemas.openxmlformats.org/officeDocument/2006/relationships/image" Target="../media/image33.sv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Relationship Id="rId2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9.png"/><Relationship Id="rId21" Type="http://schemas.openxmlformats.org/officeDocument/2006/relationships/image" Target="../media/image31.sv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27.pn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24" Type="http://schemas.openxmlformats.org/officeDocument/2006/relationships/image" Target="../media/image34.png"/><Relationship Id="rId5" Type="http://schemas.openxmlformats.org/officeDocument/2006/relationships/image" Target="../media/image21.png"/><Relationship Id="rId15" Type="http://schemas.openxmlformats.org/officeDocument/2006/relationships/image" Target="../media/image17.png"/><Relationship Id="rId23" Type="http://schemas.openxmlformats.org/officeDocument/2006/relationships/image" Target="../media/image33.svg"/><Relationship Id="rId10" Type="http://schemas.openxmlformats.org/officeDocument/2006/relationships/image" Target="../media/image24.svg"/><Relationship Id="rId19" Type="http://schemas.openxmlformats.org/officeDocument/2006/relationships/image" Target="../media/image29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14.png"/><Relationship Id="rId22" Type="http://schemas.openxmlformats.org/officeDocument/2006/relationships/image" Target="../media/image32.png"/><Relationship Id="rId27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0.png"/><Relationship Id="rId18" Type="http://schemas.openxmlformats.org/officeDocument/2006/relationships/image" Target="../media/image14.png"/><Relationship Id="rId26" Type="http://schemas.openxmlformats.org/officeDocument/2006/relationships/image" Target="../media/image29.png"/><Relationship Id="rId3" Type="http://schemas.openxmlformats.org/officeDocument/2006/relationships/image" Target="../media/image19.png"/><Relationship Id="rId21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17" Type="http://schemas.openxmlformats.org/officeDocument/2006/relationships/image" Target="../media/image16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3.sv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8.png"/><Relationship Id="rId24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2.png"/><Relationship Id="rId23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17.png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31.svg"/><Relationship Id="rId22" Type="http://schemas.openxmlformats.org/officeDocument/2006/relationships/image" Target="../media/image3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9.sv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9.sv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45.png"/><Relationship Id="rId5" Type="http://schemas.openxmlformats.org/officeDocument/2006/relationships/image" Target="../media/image16.png"/><Relationship Id="rId10" Type="http://schemas.openxmlformats.org/officeDocument/2006/relationships/image" Target="../media/image44.svg"/><Relationship Id="rId4" Type="http://schemas.openxmlformats.org/officeDocument/2006/relationships/image" Target="../media/image9.svg"/><Relationship Id="rId9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0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8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9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0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hyperlink" Target="https://kubernetes.slack.com/messages/kwok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wok.sigs.k8s.io/" TargetMode="External"/><Relationship Id="rId5" Type="http://schemas.openxmlformats.org/officeDocument/2006/relationships/hyperlink" Target="https://sigs.k8s.io/kwok" TargetMode="External"/><Relationship Id="rId4" Type="http://schemas.openxmlformats.org/officeDocument/2006/relationships/hyperlink" Target="https://slack.k8s.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63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425B8D-F1E0-4510-6A26-335457E1F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8000"/>
            <a:ext cx="720000" cy="72000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CDC47D-E587-DAA8-70C5-F668FFBA5B61}"/>
              </a:ext>
            </a:extLst>
          </p:cNvPr>
          <p:cNvSpPr txBox="1">
            <a:spLocks/>
          </p:cNvSpPr>
          <p:nvPr/>
        </p:nvSpPr>
        <p:spPr>
          <a:xfrm>
            <a:off x="7679880" y="1949012"/>
            <a:ext cx="3107453" cy="530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0000"/>
              </a:buClr>
              <a:buNone/>
              <a:defRPr/>
            </a:pPr>
            <a:r>
              <a:rPr lang="en-US" b="1">
                <a:latin typeface="Arial"/>
                <a:ea typeface="等线"/>
                <a:cs typeface="Arial"/>
              </a:rPr>
              <a:t>Control Plane</a:t>
            </a:r>
            <a:endParaRPr lang="en-US">
              <a:ea typeface="等线"/>
              <a:cs typeface="Calibri" panose="020F05020202040302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1C9ACB9-D500-6438-6765-12F6C5523B44}"/>
              </a:ext>
            </a:extLst>
          </p:cNvPr>
          <p:cNvSpPr txBox="1">
            <a:spLocks/>
          </p:cNvSpPr>
          <p:nvPr/>
        </p:nvSpPr>
        <p:spPr>
          <a:xfrm>
            <a:off x="7679880" y="5614231"/>
            <a:ext cx="3107453" cy="530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0000"/>
              </a:buClr>
              <a:buNone/>
              <a:defRPr/>
            </a:pPr>
            <a:r>
              <a:rPr lang="en-US" b="1">
                <a:latin typeface="Arial"/>
                <a:ea typeface="等线"/>
                <a:cs typeface="Arial"/>
              </a:rPr>
              <a:t>Machine/</a:t>
            </a:r>
            <a:r>
              <a:rPr lang="en-US" b="1" err="1">
                <a:latin typeface="Arial"/>
                <a:ea typeface="等线"/>
                <a:cs typeface="Arial"/>
              </a:rPr>
              <a:t>Kubelet</a:t>
            </a:r>
            <a:endParaRPr lang="en-US" err="1">
              <a:ea typeface="等线"/>
              <a:cs typeface="Calibri" panose="020F0502020204030204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6590029-D51E-FCBF-B7D3-0B8FCFC64FB6}"/>
              </a:ext>
            </a:extLst>
          </p:cNvPr>
          <p:cNvSpPr txBox="1">
            <a:spLocks/>
          </p:cNvSpPr>
          <p:nvPr/>
        </p:nvSpPr>
        <p:spPr>
          <a:xfrm>
            <a:off x="7679880" y="3587310"/>
            <a:ext cx="3107453" cy="530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 Resource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10C3C6-11EE-A61A-81E6-5C998D45B45D}"/>
              </a:ext>
            </a:extLst>
          </p:cNvPr>
          <p:cNvSpPr/>
          <p:nvPr/>
        </p:nvSpPr>
        <p:spPr>
          <a:xfrm>
            <a:off x="2850085" y="3174770"/>
            <a:ext cx="2547666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65C300-54A4-79B2-CBDA-CE7A5EA6E3BE}"/>
              </a:ext>
            </a:extLst>
          </p:cNvPr>
          <p:cNvSpPr/>
          <p:nvPr/>
        </p:nvSpPr>
        <p:spPr>
          <a:xfrm>
            <a:off x="2850085" y="1269999"/>
            <a:ext cx="2547666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6E10B-9F09-53DC-C221-86774991756F}"/>
              </a:ext>
            </a:extLst>
          </p:cNvPr>
          <p:cNvGrpSpPr/>
          <p:nvPr/>
        </p:nvGrpSpPr>
        <p:grpSpPr>
          <a:xfrm>
            <a:off x="3021891" y="3306814"/>
            <a:ext cx="2202763" cy="3402066"/>
            <a:chOff x="4987851" y="3291574"/>
            <a:chExt cx="2202763" cy="340206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CE3D6C-7990-F263-CF5A-CEA40BFD0483}"/>
                </a:ext>
              </a:extLst>
            </p:cNvPr>
            <p:cNvGrpSpPr/>
            <p:nvPr/>
          </p:nvGrpSpPr>
          <p:grpSpPr>
            <a:xfrm>
              <a:off x="4987851" y="4557286"/>
              <a:ext cx="2202763" cy="2136354"/>
              <a:chOff x="3024859" y="4173537"/>
              <a:chExt cx="2608177" cy="2600466"/>
            </a:xfrm>
          </p:grpSpPr>
          <p:sp>
            <p:nvSpPr>
              <p:cNvPr id="18" name="Teardrop 17">
                <a:extLst>
                  <a:ext uri="{FF2B5EF4-FFF2-40B4-BE49-F238E27FC236}">
                    <a16:creationId xmlns:a16="http://schemas.microsoft.com/office/drawing/2014/main" id="{F6D1590F-DB69-37C1-21DA-149FB23BE552}"/>
                  </a:ext>
                </a:extLst>
              </p:cNvPr>
              <p:cNvSpPr/>
              <p:nvPr/>
            </p:nvSpPr>
            <p:spPr>
              <a:xfrm rot="18900000">
                <a:off x="3024859" y="4173537"/>
                <a:ext cx="2608177" cy="2600466"/>
              </a:xfrm>
              <a:prstGeom prst="teardrop">
                <a:avLst>
                  <a:gd name="adj" fmla="val 129179"/>
                </a:avLst>
              </a:prstGeom>
              <a:solidFill>
                <a:schemeClr val="accent3">
                  <a:lumMod val="60000"/>
                  <a:lumOff val="4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D4E296-06E4-34E1-A1F8-5B5B80A0DF54}"/>
                  </a:ext>
                </a:extLst>
              </p:cNvPr>
              <p:cNvSpPr txBox="1"/>
              <p:nvPr/>
            </p:nvSpPr>
            <p:spPr>
              <a:xfrm>
                <a:off x="3904118" y="6035764"/>
                <a:ext cx="780471" cy="309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50">
                    <a:latin typeface="Calibri" panose="020F0502020204030204" pitchFamily="34" charset="0"/>
                  </a:rPr>
                  <a:t>Machine</a:t>
                </a:r>
                <a:endParaRPr kumimoji="1" lang="zh-CN" altLang="en-US" sz="1050">
                  <a:latin typeface="Calibri" panose="020F0502020204030204" pitchFamily="34" charset="0"/>
                </a:endParaRPr>
              </a:p>
            </p:txBody>
          </p:sp>
          <p:pic>
            <p:nvPicPr>
              <p:cNvPr id="20" name="Picture 2" descr="Kubelet">
                <a:extLst>
                  <a:ext uri="{FF2B5EF4-FFF2-40B4-BE49-F238E27FC236}">
                    <a16:creationId xmlns:a16="http://schemas.microsoft.com/office/drawing/2014/main" id="{FFCAEF59-7379-6815-09F4-B5F403C1D3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2450" y="4680601"/>
                <a:ext cx="1153985" cy="1153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6" descr="Node">
              <a:extLst>
                <a:ext uri="{FF2B5EF4-FFF2-40B4-BE49-F238E27FC236}">
                  <a16:creationId xmlns:a16="http://schemas.microsoft.com/office/drawing/2014/main" id="{DA8C5621-38DE-4C83-ACAF-6A51997DF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785" y="3291574"/>
              <a:ext cx="974610" cy="948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34" descr="API">
            <a:extLst>
              <a:ext uri="{FF2B5EF4-FFF2-40B4-BE49-F238E27FC236}">
                <a16:creationId xmlns:a16="http://schemas.microsoft.com/office/drawing/2014/main" id="{135A3A7B-F5AA-DDE8-3D52-2C7EC7A0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7591" y="1473195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05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65D7B88-C1FC-436C-3834-5D9C6953427B}"/>
              </a:ext>
            </a:extLst>
          </p:cNvPr>
          <p:cNvSpPr txBox="1">
            <a:spLocks/>
          </p:cNvSpPr>
          <p:nvPr/>
        </p:nvSpPr>
        <p:spPr>
          <a:xfrm>
            <a:off x="5790120" y="3572070"/>
            <a:ext cx="4341893" cy="53009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latin typeface="Arial"/>
                <a:ea typeface="等线"/>
                <a:cs typeface="Arial"/>
              </a:rPr>
              <a:t> Node Resource Addition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49134E8-E809-FAE6-8F0E-A9C05F2CB540}"/>
              </a:ext>
            </a:extLst>
          </p:cNvPr>
          <p:cNvSpPr txBox="1">
            <a:spLocks/>
          </p:cNvSpPr>
          <p:nvPr/>
        </p:nvSpPr>
        <p:spPr>
          <a:xfrm>
            <a:off x="5745572" y="5479414"/>
            <a:ext cx="4600973" cy="530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latin typeface="Arial"/>
                <a:ea typeface="等线"/>
                <a:cs typeface="Arial"/>
              </a:rPr>
              <a:t>Machine/</a:t>
            </a:r>
            <a:r>
              <a:rPr lang="en-US" b="1" err="1">
                <a:latin typeface="Arial"/>
                <a:ea typeface="等线"/>
                <a:cs typeface="Arial"/>
              </a:rPr>
              <a:t>Kubelet</a:t>
            </a:r>
            <a:r>
              <a:rPr lang="en-US" b="1">
                <a:latin typeface="Arial"/>
                <a:ea typeface="等线"/>
                <a:cs typeface="Arial"/>
              </a:rPr>
              <a:t> Addition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747E4A0-C4DB-B26B-B847-D42DC7C11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8000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2C0736-A5E6-D27A-1491-1838990C8B3E}"/>
              </a:ext>
            </a:extLst>
          </p:cNvPr>
          <p:cNvSpPr/>
          <p:nvPr/>
        </p:nvSpPr>
        <p:spPr>
          <a:xfrm>
            <a:off x="555121" y="3174770"/>
            <a:ext cx="4842630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D4CC4-06C1-4224-9F31-D5EF80388C5E}"/>
              </a:ext>
            </a:extLst>
          </p:cNvPr>
          <p:cNvSpPr/>
          <p:nvPr/>
        </p:nvSpPr>
        <p:spPr>
          <a:xfrm>
            <a:off x="555121" y="1269999"/>
            <a:ext cx="4842630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ADDF93-5E87-4178-C7F8-18DB63B03C8A}"/>
              </a:ext>
            </a:extLst>
          </p:cNvPr>
          <p:cNvGrpSpPr/>
          <p:nvPr/>
        </p:nvGrpSpPr>
        <p:grpSpPr>
          <a:xfrm>
            <a:off x="3021891" y="3306814"/>
            <a:ext cx="2202763" cy="3402066"/>
            <a:chOff x="4987851" y="3291574"/>
            <a:chExt cx="2202763" cy="340206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DD447E-11C1-0ACA-78E8-749930FF9523}"/>
                </a:ext>
              </a:extLst>
            </p:cNvPr>
            <p:cNvGrpSpPr/>
            <p:nvPr/>
          </p:nvGrpSpPr>
          <p:grpSpPr>
            <a:xfrm>
              <a:off x="4987851" y="4557286"/>
              <a:ext cx="2202763" cy="2136354"/>
              <a:chOff x="3024859" y="4173537"/>
              <a:chExt cx="2608177" cy="2600466"/>
            </a:xfrm>
          </p:grpSpPr>
          <p:sp>
            <p:nvSpPr>
              <p:cNvPr id="18" name="Teardrop 17">
                <a:extLst>
                  <a:ext uri="{FF2B5EF4-FFF2-40B4-BE49-F238E27FC236}">
                    <a16:creationId xmlns:a16="http://schemas.microsoft.com/office/drawing/2014/main" id="{3082674A-642A-407A-FE0C-210314405AB3}"/>
                  </a:ext>
                </a:extLst>
              </p:cNvPr>
              <p:cNvSpPr/>
              <p:nvPr/>
            </p:nvSpPr>
            <p:spPr>
              <a:xfrm rot="18900000">
                <a:off x="3024859" y="4173537"/>
                <a:ext cx="2608177" cy="2600466"/>
              </a:xfrm>
              <a:prstGeom prst="teardrop">
                <a:avLst>
                  <a:gd name="adj" fmla="val 129179"/>
                </a:avLst>
              </a:prstGeom>
              <a:solidFill>
                <a:schemeClr val="accent3">
                  <a:lumMod val="60000"/>
                  <a:lumOff val="4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CC9F9F-490D-4FD0-601F-A09EF06F92C6}"/>
                  </a:ext>
                </a:extLst>
              </p:cNvPr>
              <p:cNvSpPr txBox="1"/>
              <p:nvPr/>
            </p:nvSpPr>
            <p:spPr>
              <a:xfrm>
                <a:off x="3904118" y="6035764"/>
                <a:ext cx="780471" cy="309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50">
                    <a:latin typeface="Calibri" panose="020F0502020204030204" pitchFamily="34" charset="0"/>
                  </a:rPr>
                  <a:t>Machine</a:t>
                </a:r>
                <a:endParaRPr kumimoji="1" lang="zh-CN" altLang="en-US" sz="1050">
                  <a:latin typeface="Calibri" panose="020F0502020204030204" pitchFamily="34" charset="0"/>
                </a:endParaRPr>
              </a:p>
            </p:txBody>
          </p:sp>
          <p:pic>
            <p:nvPicPr>
              <p:cNvPr id="25" name="Picture 2" descr="Kubelet">
                <a:extLst>
                  <a:ext uri="{FF2B5EF4-FFF2-40B4-BE49-F238E27FC236}">
                    <a16:creationId xmlns:a16="http://schemas.microsoft.com/office/drawing/2014/main" id="{E944ECF6-48B2-6652-DB12-0654892446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2450" y="4680601"/>
                <a:ext cx="1153985" cy="1153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6" descr="Node">
              <a:extLst>
                <a:ext uri="{FF2B5EF4-FFF2-40B4-BE49-F238E27FC236}">
                  <a16:creationId xmlns:a16="http://schemas.microsoft.com/office/drawing/2014/main" id="{40B0E71B-7694-8437-DB34-323A34711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785" y="3291574"/>
              <a:ext cx="974610" cy="948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96943B-530A-A604-5FF8-2E927B7F92A3}"/>
              </a:ext>
            </a:extLst>
          </p:cNvPr>
          <p:cNvGrpSpPr/>
          <p:nvPr/>
        </p:nvGrpSpPr>
        <p:grpSpPr>
          <a:xfrm>
            <a:off x="554462" y="3306813"/>
            <a:ext cx="2202763" cy="3402066"/>
            <a:chOff x="4987851" y="3291574"/>
            <a:chExt cx="2202763" cy="340206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008474F-276D-28E7-6EFD-9B1A15AFF9EB}"/>
                </a:ext>
              </a:extLst>
            </p:cNvPr>
            <p:cNvGrpSpPr/>
            <p:nvPr/>
          </p:nvGrpSpPr>
          <p:grpSpPr>
            <a:xfrm>
              <a:off x="4987851" y="4557286"/>
              <a:ext cx="2202763" cy="2136354"/>
              <a:chOff x="3024859" y="4173537"/>
              <a:chExt cx="2608177" cy="2600466"/>
            </a:xfrm>
          </p:grpSpPr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87A27082-9378-C95A-E8C4-16F62BA1D8E3}"/>
                  </a:ext>
                </a:extLst>
              </p:cNvPr>
              <p:cNvSpPr/>
              <p:nvPr/>
            </p:nvSpPr>
            <p:spPr>
              <a:xfrm rot="18900000">
                <a:off x="3024859" y="4173537"/>
                <a:ext cx="2608177" cy="2600466"/>
              </a:xfrm>
              <a:prstGeom prst="teardrop">
                <a:avLst>
                  <a:gd name="adj" fmla="val 129179"/>
                </a:avLst>
              </a:prstGeom>
              <a:solidFill>
                <a:schemeClr val="accent3">
                  <a:lumMod val="60000"/>
                  <a:lumOff val="4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9DFBBA0-C3A2-03D0-2047-7FDABFD7903E}"/>
                  </a:ext>
                </a:extLst>
              </p:cNvPr>
              <p:cNvSpPr txBox="1"/>
              <p:nvPr/>
            </p:nvSpPr>
            <p:spPr>
              <a:xfrm>
                <a:off x="3904118" y="6035764"/>
                <a:ext cx="780471" cy="309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50">
                    <a:latin typeface="Calibri" panose="020F0502020204030204" pitchFamily="34" charset="0"/>
                  </a:rPr>
                  <a:t>Machine</a:t>
                </a:r>
                <a:endParaRPr kumimoji="1" lang="zh-CN" altLang="en-US" sz="1050">
                  <a:latin typeface="Calibri" panose="020F0502020204030204" pitchFamily="34" charset="0"/>
                </a:endParaRPr>
              </a:p>
            </p:txBody>
          </p:sp>
          <p:pic>
            <p:nvPicPr>
              <p:cNvPr id="44" name="Picture 2" descr="Kubelet">
                <a:extLst>
                  <a:ext uri="{FF2B5EF4-FFF2-40B4-BE49-F238E27FC236}">
                    <a16:creationId xmlns:a16="http://schemas.microsoft.com/office/drawing/2014/main" id="{48FF44B9-7092-7593-0BCB-D7F153021D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2450" y="4680601"/>
                <a:ext cx="1153985" cy="1153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" name="Picture 6" descr="Node">
              <a:extLst>
                <a:ext uri="{FF2B5EF4-FFF2-40B4-BE49-F238E27FC236}">
                  <a16:creationId xmlns:a16="http://schemas.microsoft.com/office/drawing/2014/main" id="{6766C4F9-3AD7-C244-ECFD-0068D1421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785" y="3291574"/>
              <a:ext cx="974610" cy="948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46" descr="API">
            <a:extLst>
              <a:ext uri="{FF2B5EF4-FFF2-40B4-BE49-F238E27FC236}">
                <a16:creationId xmlns:a16="http://schemas.microsoft.com/office/drawing/2014/main" id="{6CCB5F55-CA65-2683-1703-D4BA2BD27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7591" y="1473195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77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F0F7D-3090-767F-A90F-50C73D4976A9}"/>
              </a:ext>
            </a:extLst>
          </p:cNvPr>
          <p:cNvSpPr/>
          <p:nvPr/>
        </p:nvSpPr>
        <p:spPr>
          <a:xfrm>
            <a:off x="555121" y="3174770"/>
            <a:ext cx="71644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13D714-CE2A-40F1-3779-553B128B7C15}"/>
              </a:ext>
            </a:extLst>
          </p:cNvPr>
          <p:cNvSpPr/>
          <p:nvPr/>
        </p:nvSpPr>
        <p:spPr>
          <a:xfrm>
            <a:off x="555121" y="1269999"/>
            <a:ext cx="71644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9C1C16-C330-9119-9C7B-9E75FA1C74B1}"/>
              </a:ext>
            </a:extLst>
          </p:cNvPr>
          <p:cNvGrpSpPr/>
          <p:nvPr/>
        </p:nvGrpSpPr>
        <p:grpSpPr>
          <a:xfrm>
            <a:off x="3021891" y="3306814"/>
            <a:ext cx="2202763" cy="3402066"/>
            <a:chOff x="4987851" y="3291574"/>
            <a:chExt cx="2202763" cy="340206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5E1059-2B42-AC4E-557E-35794CF36529}"/>
                </a:ext>
              </a:extLst>
            </p:cNvPr>
            <p:cNvGrpSpPr/>
            <p:nvPr/>
          </p:nvGrpSpPr>
          <p:grpSpPr>
            <a:xfrm>
              <a:off x="4987851" y="4557286"/>
              <a:ext cx="2202763" cy="2136354"/>
              <a:chOff x="3024859" y="4173537"/>
              <a:chExt cx="2608177" cy="2600466"/>
            </a:xfrm>
          </p:grpSpPr>
          <p:sp>
            <p:nvSpPr>
              <p:cNvPr id="30" name="Teardrop 29">
                <a:extLst>
                  <a:ext uri="{FF2B5EF4-FFF2-40B4-BE49-F238E27FC236}">
                    <a16:creationId xmlns:a16="http://schemas.microsoft.com/office/drawing/2014/main" id="{6E7CA839-7578-7427-ECD8-DA03BE9115CC}"/>
                  </a:ext>
                </a:extLst>
              </p:cNvPr>
              <p:cNvSpPr/>
              <p:nvPr/>
            </p:nvSpPr>
            <p:spPr>
              <a:xfrm rot="18900000">
                <a:off x="3024859" y="4173537"/>
                <a:ext cx="2608177" cy="2600466"/>
              </a:xfrm>
              <a:prstGeom prst="teardrop">
                <a:avLst>
                  <a:gd name="adj" fmla="val 129179"/>
                </a:avLst>
              </a:prstGeom>
              <a:solidFill>
                <a:schemeClr val="accent3">
                  <a:lumMod val="60000"/>
                  <a:lumOff val="4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F3E934-31F0-598F-D1B5-E908757FDAA0}"/>
                  </a:ext>
                </a:extLst>
              </p:cNvPr>
              <p:cNvSpPr txBox="1"/>
              <p:nvPr/>
            </p:nvSpPr>
            <p:spPr>
              <a:xfrm>
                <a:off x="3904118" y="6035764"/>
                <a:ext cx="780471" cy="309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50">
                    <a:latin typeface="Calibri" panose="020F0502020204030204" pitchFamily="34" charset="0"/>
                  </a:rPr>
                  <a:t>Machine</a:t>
                </a:r>
                <a:endParaRPr kumimoji="1" lang="zh-CN" altLang="en-US" sz="1050">
                  <a:latin typeface="Calibri" panose="020F0502020204030204" pitchFamily="34" charset="0"/>
                </a:endParaRPr>
              </a:p>
            </p:txBody>
          </p:sp>
          <p:pic>
            <p:nvPicPr>
              <p:cNvPr id="32" name="Picture 2" descr="Kubelet">
                <a:extLst>
                  <a:ext uri="{FF2B5EF4-FFF2-40B4-BE49-F238E27FC236}">
                    <a16:creationId xmlns:a16="http://schemas.microsoft.com/office/drawing/2014/main" id="{14275B4B-14E6-ABC2-5D48-379E760F03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2450" y="4680601"/>
                <a:ext cx="1153985" cy="1153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6" descr="Node">
              <a:extLst>
                <a:ext uri="{FF2B5EF4-FFF2-40B4-BE49-F238E27FC236}">
                  <a16:creationId xmlns:a16="http://schemas.microsoft.com/office/drawing/2014/main" id="{3A303FBD-1142-D875-EF5C-7EC921F34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785" y="3291574"/>
              <a:ext cx="974610" cy="948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B2D4819-AEE6-4710-D938-703CE2384182}"/>
              </a:ext>
            </a:extLst>
          </p:cNvPr>
          <p:cNvGrpSpPr/>
          <p:nvPr/>
        </p:nvGrpSpPr>
        <p:grpSpPr>
          <a:xfrm>
            <a:off x="5474079" y="3306813"/>
            <a:ext cx="2202763" cy="3402066"/>
            <a:chOff x="4987851" y="3291574"/>
            <a:chExt cx="2202763" cy="34020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8B5683-30C6-BFBA-C05D-730CB2BE0A51}"/>
                </a:ext>
              </a:extLst>
            </p:cNvPr>
            <p:cNvGrpSpPr/>
            <p:nvPr/>
          </p:nvGrpSpPr>
          <p:grpSpPr>
            <a:xfrm>
              <a:off x="4987851" y="4557286"/>
              <a:ext cx="2202763" cy="2136354"/>
              <a:chOff x="3024859" y="4173537"/>
              <a:chExt cx="2608177" cy="2600466"/>
            </a:xfrm>
          </p:grpSpPr>
          <p:sp>
            <p:nvSpPr>
              <p:cNvPr id="10" name="Teardrop 9">
                <a:extLst>
                  <a:ext uri="{FF2B5EF4-FFF2-40B4-BE49-F238E27FC236}">
                    <a16:creationId xmlns:a16="http://schemas.microsoft.com/office/drawing/2014/main" id="{4D116F08-46DE-0379-385B-0485AA7BD3E4}"/>
                  </a:ext>
                </a:extLst>
              </p:cNvPr>
              <p:cNvSpPr/>
              <p:nvPr/>
            </p:nvSpPr>
            <p:spPr>
              <a:xfrm rot="18900000">
                <a:off x="3024859" y="4173537"/>
                <a:ext cx="2608177" cy="2600466"/>
              </a:xfrm>
              <a:prstGeom prst="teardrop">
                <a:avLst>
                  <a:gd name="adj" fmla="val 129179"/>
                </a:avLst>
              </a:prstGeom>
              <a:solidFill>
                <a:schemeClr val="accent3">
                  <a:lumMod val="60000"/>
                  <a:lumOff val="4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EFD070-63EB-EE71-B801-2DD5D3B333EA}"/>
                  </a:ext>
                </a:extLst>
              </p:cNvPr>
              <p:cNvSpPr txBox="1"/>
              <p:nvPr/>
            </p:nvSpPr>
            <p:spPr>
              <a:xfrm>
                <a:off x="3904118" y="6035764"/>
                <a:ext cx="780471" cy="309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50">
                    <a:latin typeface="Calibri" panose="020F0502020204030204" pitchFamily="34" charset="0"/>
                  </a:rPr>
                  <a:t>Machine</a:t>
                </a:r>
                <a:endParaRPr kumimoji="1" lang="zh-CN" altLang="en-US" sz="1050">
                  <a:latin typeface="Calibri" panose="020F0502020204030204" pitchFamily="34" charset="0"/>
                </a:endParaRPr>
              </a:p>
            </p:txBody>
          </p:sp>
          <p:pic>
            <p:nvPicPr>
              <p:cNvPr id="14" name="Picture 2" descr="Kubelet">
                <a:extLst>
                  <a:ext uri="{FF2B5EF4-FFF2-40B4-BE49-F238E27FC236}">
                    <a16:creationId xmlns:a16="http://schemas.microsoft.com/office/drawing/2014/main" id="{E4CE7A0F-CADA-1E85-B7E5-B7A1E0996F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2450" y="4680601"/>
                <a:ext cx="1153985" cy="1153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6" descr="Node">
              <a:extLst>
                <a:ext uri="{FF2B5EF4-FFF2-40B4-BE49-F238E27FC236}">
                  <a16:creationId xmlns:a16="http://schemas.microsoft.com/office/drawing/2014/main" id="{006D0C68-634F-02A8-4A00-32535C90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785" y="3291574"/>
              <a:ext cx="974610" cy="948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0F824C-52E8-631F-0F2D-F8C880F925F4}"/>
              </a:ext>
            </a:extLst>
          </p:cNvPr>
          <p:cNvGrpSpPr/>
          <p:nvPr/>
        </p:nvGrpSpPr>
        <p:grpSpPr>
          <a:xfrm>
            <a:off x="554462" y="3306813"/>
            <a:ext cx="2202763" cy="3402066"/>
            <a:chOff x="4987851" y="3291574"/>
            <a:chExt cx="2202763" cy="340206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4E0D534-000A-363D-257C-75DC292D6F8B}"/>
                </a:ext>
              </a:extLst>
            </p:cNvPr>
            <p:cNvGrpSpPr/>
            <p:nvPr/>
          </p:nvGrpSpPr>
          <p:grpSpPr>
            <a:xfrm>
              <a:off x="4987851" y="4557286"/>
              <a:ext cx="2202763" cy="2136354"/>
              <a:chOff x="3024859" y="4173537"/>
              <a:chExt cx="2608177" cy="2600466"/>
            </a:xfrm>
          </p:grpSpPr>
          <p:sp>
            <p:nvSpPr>
              <p:cNvPr id="21" name="Teardrop 20">
                <a:extLst>
                  <a:ext uri="{FF2B5EF4-FFF2-40B4-BE49-F238E27FC236}">
                    <a16:creationId xmlns:a16="http://schemas.microsoft.com/office/drawing/2014/main" id="{167069BE-66C1-4AEB-D7CC-F84824EE562D}"/>
                  </a:ext>
                </a:extLst>
              </p:cNvPr>
              <p:cNvSpPr/>
              <p:nvPr/>
            </p:nvSpPr>
            <p:spPr>
              <a:xfrm rot="18900000">
                <a:off x="3024859" y="4173537"/>
                <a:ext cx="2608177" cy="2600466"/>
              </a:xfrm>
              <a:prstGeom prst="teardrop">
                <a:avLst>
                  <a:gd name="adj" fmla="val 129179"/>
                </a:avLst>
              </a:prstGeom>
              <a:solidFill>
                <a:schemeClr val="accent3">
                  <a:lumMod val="60000"/>
                  <a:lumOff val="4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9DBAE7-3F25-A892-CB9F-88CC939A6888}"/>
                  </a:ext>
                </a:extLst>
              </p:cNvPr>
              <p:cNvSpPr txBox="1"/>
              <p:nvPr/>
            </p:nvSpPr>
            <p:spPr>
              <a:xfrm>
                <a:off x="3904118" y="6035764"/>
                <a:ext cx="780471" cy="309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1050">
                    <a:latin typeface="Calibri" panose="020F0502020204030204" pitchFamily="34" charset="0"/>
                  </a:rPr>
                  <a:t>Machine</a:t>
                </a:r>
                <a:endParaRPr kumimoji="1" lang="zh-CN" altLang="en-US" sz="1050">
                  <a:latin typeface="Calibri" panose="020F0502020204030204" pitchFamily="34" charset="0"/>
                </a:endParaRPr>
              </a:p>
            </p:txBody>
          </p:sp>
          <p:pic>
            <p:nvPicPr>
              <p:cNvPr id="23" name="Picture 2" descr="Kubelet">
                <a:extLst>
                  <a:ext uri="{FF2B5EF4-FFF2-40B4-BE49-F238E27FC236}">
                    <a16:creationId xmlns:a16="http://schemas.microsoft.com/office/drawing/2014/main" id="{702AC71A-5AF8-F6C1-E5A9-D0EC8C041C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2450" y="4680601"/>
                <a:ext cx="1153985" cy="11539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6" descr="Node">
              <a:extLst>
                <a:ext uri="{FF2B5EF4-FFF2-40B4-BE49-F238E27FC236}">
                  <a16:creationId xmlns:a16="http://schemas.microsoft.com/office/drawing/2014/main" id="{3B5612E1-DF21-49D7-BA4E-D494C4585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785" y="3291574"/>
              <a:ext cx="974610" cy="948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 descr="API">
            <a:extLst>
              <a:ext uri="{FF2B5EF4-FFF2-40B4-BE49-F238E27FC236}">
                <a16:creationId xmlns:a16="http://schemas.microsoft.com/office/drawing/2014/main" id="{D82F4E91-E464-A200-9F13-0AB0643E2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7591" y="1473195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E571C7-9940-2707-CE07-D29F8CB54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138000"/>
            <a:ext cx="720000" cy="720000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24277EA-7081-C699-A4BC-4C15703BB3F0}"/>
              </a:ext>
            </a:extLst>
          </p:cNvPr>
          <p:cNvSpPr txBox="1">
            <a:spLocks/>
          </p:cNvSpPr>
          <p:nvPr/>
        </p:nvSpPr>
        <p:spPr>
          <a:xfrm>
            <a:off x="7738495" y="3587310"/>
            <a:ext cx="4341893" cy="530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latin typeface="Arial"/>
                <a:ea typeface="等线"/>
                <a:cs typeface="Arial"/>
              </a:rPr>
              <a:t>Multiple Node Resource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88FB55D-D8C6-0563-ADB2-BFF625A3A6DF}"/>
              </a:ext>
            </a:extLst>
          </p:cNvPr>
          <p:cNvSpPr txBox="1">
            <a:spLocks/>
          </p:cNvSpPr>
          <p:nvPr/>
        </p:nvSpPr>
        <p:spPr>
          <a:xfrm>
            <a:off x="7738495" y="5347529"/>
            <a:ext cx="4600973" cy="530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b="1">
                <a:latin typeface="Arial"/>
                <a:ea typeface="等线"/>
                <a:cs typeface="Arial"/>
              </a:rPr>
              <a:t>Multiple Machine/</a:t>
            </a:r>
            <a:r>
              <a:rPr lang="en-US" b="1" err="1">
                <a:latin typeface="Arial"/>
                <a:ea typeface="等线"/>
                <a:cs typeface="Arial"/>
              </a:rPr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1632994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F0F7D-3090-767F-A90F-50C73D4976A9}"/>
              </a:ext>
            </a:extLst>
          </p:cNvPr>
          <p:cNvSpPr/>
          <p:nvPr/>
        </p:nvSpPr>
        <p:spPr>
          <a:xfrm>
            <a:off x="2521081" y="3159530"/>
            <a:ext cx="71644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13D714-CE2A-40F1-3779-553B128B7C15}"/>
              </a:ext>
            </a:extLst>
          </p:cNvPr>
          <p:cNvSpPr/>
          <p:nvPr/>
        </p:nvSpPr>
        <p:spPr>
          <a:xfrm>
            <a:off x="2521081" y="1254759"/>
            <a:ext cx="71644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4" name="Picture 3" descr="API">
            <a:extLst>
              <a:ext uri="{FF2B5EF4-FFF2-40B4-BE49-F238E27FC236}">
                <a16:creationId xmlns:a16="http://schemas.microsoft.com/office/drawing/2014/main" id="{D9040C1E-3E5A-8226-40F1-A13398B8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551" y="1457955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BD50F31-ED8B-97C8-B1A9-CCF84C7A9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1081" y="4955971"/>
            <a:ext cx="948029" cy="948029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174F8C61-DF71-FF7A-1119-C280FB07F901}"/>
              </a:ext>
            </a:extLst>
          </p:cNvPr>
          <p:cNvSpPr/>
          <p:nvPr/>
        </p:nvSpPr>
        <p:spPr>
          <a:xfrm>
            <a:off x="2565148" y="3387505"/>
            <a:ext cx="3304514" cy="1493821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Simulate </a:t>
            </a:r>
            <a:r>
              <a:rPr lang="en-US" err="1">
                <a:ea typeface="Calibri"/>
                <a:cs typeface="Calibri"/>
              </a:rPr>
              <a:t>kubelet</a:t>
            </a:r>
            <a:r>
              <a:rPr lang="en-US">
                <a:ea typeface="Calibri"/>
                <a:cs typeface="Calibri"/>
              </a:rPr>
              <a:t> by </a:t>
            </a:r>
            <a:r>
              <a:rPr lang="en-US" err="1">
                <a:ea typeface="Calibri"/>
                <a:cs typeface="Calibri"/>
              </a:rPr>
              <a:t>kwok</a:t>
            </a:r>
            <a:r>
              <a:rPr lang="en-US">
                <a:ea typeface="Calibri"/>
                <a:cs typeface="Calibri"/>
              </a:rPr>
              <a:t>-controller</a:t>
            </a:r>
          </a:p>
        </p:txBody>
      </p:sp>
    </p:spTree>
    <p:extLst>
      <p:ext uri="{BB962C8B-B14F-4D97-AF65-F5344CB8AC3E}">
        <p14:creationId xmlns:p14="http://schemas.microsoft.com/office/powerpoint/2010/main" val="117917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F0F7D-3090-767F-A90F-50C73D4976A9}"/>
              </a:ext>
            </a:extLst>
          </p:cNvPr>
          <p:cNvSpPr/>
          <p:nvPr/>
        </p:nvSpPr>
        <p:spPr>
          <a:xfrm>
            <a:off x="2521081" y="3159530"/>
            <a:ext cx="71644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13D714-CE2A-40F1-3779-553B128B7C15}"/>
              </a:ext>
            </a:extLst>
          </p:cNvPr>
          <p:cNvSpPr/>
          <p:nvPr/>
        </p:nvSpPr>
        <p:spPr>
          <a:xfrm>
            <a:off x="2521081" y="1254759"/>
            <a:ext cx="71644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7CE9B4A-C08B-6F4B-D945-329EF1B3CBFB}"/>
              </a:ext>
            </a:extLst>
          </p:cNvPr>
          <p:cNvSpPr/>
          <p:nvPr/>
        </p:nvSpPr>
        <p:spPr>
          <a:xfrm>
            <a:off x="2562189" y="3116063"/>
            <a:ext cx="1857789" cy="1605239"/>
          </a:xfrm>
          <a:prstGeom prst="wedgeEllipseCallout">
            <a:avLst/>
          </a:prstGeom>
          <a:solidFill>
            <a:srgbClr val="E7E6E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Node">
            <a:extLst>
              <a:ext uri="{FF2B5EF4-FFF2-40B4-BE49-F238E27FC236}">
                <a16:creationId xmlns:a16="http://schemas.microsoft.com/office/drawing/2014/main" id="{3D0DA460-BCC2-12C6-B7C0-ADA672A9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128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I">
            <a:extLst>
              <a:ext uri="{FF2B5EF4-FFF2-40B4-BE49-F238E27FC236}">
                <a16:creationId xmlns:a16="http://schemas.microsoft.com/office/drawing/2014/main" id="{717A17F1-4598-01E5-490F-A1E4BE50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551" y="1457955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1F8AC54-FB85-F025-991F-F644D97C1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1081" y="4955971"/>
            <a:ext cx="948029" cy="948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3B2C65-0E63-6CBA-FD20-30BF5FE25B0A}"/>
              </a:ext>
            </a:extLst>
          </p:cNvPr>
          <p:cNvSpPr txBox="1"/>
          <p:nvPr/>
        </p:nvSpPr>
        <p:spPr>
          <a:xfrm>
            <a:off x="3753328" y="4787471"/>
            <a:ext cx="4444678" cy="16767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,Sans-Serif"/>
              <a:buChar char="•"/>
            </a:pPr>
            <a:r>
              <a:rPr kumimoji="1" lang="en-US">
                <a:latin typeface="Calibri"/>
                <a:ea typeface="等线"/>
                <a:cs typeface="Arial"/>
              </a:rPr>
              <a:t>Node/Pod resource lifecycle management</a:t>
            </a:r>
            <a:endParaRPr lang="en-US">
              <a:latin typeface="Calibri"/>
              <a:ea typeface="等线"/>
              <a:cs typeface="Arial"/>
            </a:endParaRPr>
          </a:p>
          <a:p>
            <a:pPr>
              <a:lnSpc>
                <a:spcPct val="200000"/>
              </a:lnSpc>
            </a:pPr>
            <a:endParaRPr lang="en-US">
              <a:latin typeface="Calibri"/>
              <a:ea typeface="等线"/>
              <a:cs typeface="Arial"/>
            </a:endParaRPr>
          </a:p>
          <a:p>
            <a:pPr>
              <a:lnSpc>
                <a:spcPct val="200000"/>
              </a:lnSpc>
            </a:pPr>
            <a:endParaRPr lang="en-US" altLang="zh-CN"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39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F0F7D-3090-767F-A90F-50C73D4976A9}"/>
              </a:ext>
            </a:extLst>
          </p:cNvPr>
          <p:cNvSpPr/>
          <p:nvPr/>
        </p:nvSpPr>
        <p:spPr>
          <a:xfrm>
            <a:off x="2521081" y="3159530"/>
            <a:ext cx="71644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13D714-CE2A-40F1-3779-553B128B7C15}"/>
              </a:ext>
            </a:extLst>
          </p:cNvPr>
          <p:cNvSpPr/>
          <p:nvPr/>
        </p:nvSpPr>
        <p:spPr>
          <a:xfrm>
            <a:off x="2521081" y="1254759"/>
            <a:ext cx="71644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7CE9B4A-C08B-6F4B-D945-329EF1B3CBFB}"/>
              </a:ext>
            </a:extLst>
          </p:cNvPr>
          <p:cNvSpPr/>
          <p:nvPr/>
        </p:nvSpPr>
        <p:spPr>
          <a:xfrm>
            <a:off x="2496149" y="3116063"/>
            <a:ext cx="3158461" cy="1605239"/>
          </a:xfrm>
          <a:prstGeom prst="wedgeEllipseCallout">
            <a:avLst/>
          </a:prstGeom>
          <a:solidFill>
            <a:srgbClr val="E7E6E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Node">
            <a:extLst>
              <a:ext uri="{FF2B5EF4-FFF2-40B4-BE49-F238E27FC236}">
                <a16:creationId xmlns:a16="http://schemas.microsoft.com/office/drawing/2014/main" id="{3D0DA460-BCC2-12C6-B7C0-ADA672A9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128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Node">
            <a:extLst>
              <a:ext uri="{FF2B5EF4-FFF2-40B4-BE49-F238E27FC236}">
                <a16:creationId xmlns:a16="http://schemas.microsoft.com/office/drawing/2014/main" id="{013807B9-9272-ECCA-7C6C-F60E32D53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558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I">
            <a:extLst>
              <a:ext uri="{FF2B5EF4-FFF2-40B4-BE49-F238E27FC236}">
                <a16:creationId xmlns:a16="http://schemas.microsoft.com/office/drawing/2014/main" id="{EB8D1AC1-CB93-9473-6258-2470345D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551" y="1457955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30DF75-84B8-1879-E5D3-2ADA6471C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2463" y="4955971"/>
            <a:ext cx="948029" cy="948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3474BD-1421-3BBE-3197-8CCC499DB4BF}"/>
              </a:ext>
            </a:extLst>
          </p:cNvPr>
          <p:cNvSpPr txBox="1"/>
          <p:nvPr/>
        </p:nvSpPr>
        <p:spPr>
          <a:xfrm>
            <a:off x="3753328" y="4787472"/>
            <a:ext cx="6110712" cy="112274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CN">
                <a:ea typeface="等线"/>
              </a:rPr>
              <a:t>Node/Pod resource lifecycle management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altLang="zh-CN">
                <a:ea typeface="等线"/>
                <a:cs typeface="Calibri"/>
              </a:rPr>
              <a:t>No machine and </a:t>
            </a:r>
            <a:r>
              <a:rPr lang="en-US" altLang="zh-CN" err="1">
                <a:ea typeface="等线"/>
                <a:cs typeface="Calibri"/>
              </a:rPr>
              <a:t>kubelet</a:t>
            </a:r>
            <a:r>
              <a:rPr lang="en-US" altLang="zh-CN">
                <a:ea typeface="等线"/>
                <a:cs typeface="Calibri"/>
              </a:rPr>
              <a:t> needed, </a:t>
            </a:r>
            <a:r>
              <a:rPr lang="en-US">
                <a:ea typeface="+mn-lt"/>
                <a:cs typeface="+mn-lt"/>
              </a:rPr>
              <a:t>No Pod container running</a:t>
            </a:r>
          </a:p>
        </p:txBody>
      </p:sp>
    </p:spTree>
    <p:extLst>
      <p:ext uri="{BB962C8B-B14F-4D97-AF65-F5344CB8AC3E}">
        <p14:creationId xmlns:p14="http://schemas.microsoft.com/office/powerpoint/2010/main" val="270143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F0F7D-3090-767F-A90F-50C73D4976A9}"/>
              </a:ext>
            </a:extLst>
          </p:cNvPr>
          <p:cNvSpPr/>
          <p:nvPr/>
        </p:nvSpPr>
        <p:spPr>
          <a:xfrm>
            <a:off x="2521081" y="3159530"/>
            <a:ext cx="71644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13D714-CE2A-40F1-3779-553B128B7C15}"/>
              </a:ext>
            </a:extLst>
          </p:cNvPr>
          <p:cNvSpPr/>
          <p:nvPr/>
        </p:nvSpPr>
        <p:spPr>
          <a:xfrm>
            <a:off x="2521081" y="1254759"/>
            <a:ext cx="71644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7CE9B4A-C08B-6F4B-D945-329EF1B3CBFB}"/>
              </a:ext>
            </a:extLst>
          </p:cNvPr>
          <p:cNvSpPr/>
          <p:nvPr/>
        </p:nvSpPr>
        <p:spPr>
          <a:xfrm>
            <a:off x="1761607" y="3116063"/>
            <a:ext cx="6449078" cy="1605239"/>
          </a:xfrm>
          <a:prstGeom prst="wedgeEllipseCallout">
            <a:avLst/>
          </a:prstGeom>
          <a:solidFill>
            <a:srgbClr val="E7E6E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Node">
            <a:extLst>
              <a:ext uri="{FF2B5EF4-FFF2-40B4-BE49-F238E27FC236}">
                <a16:creationId xmlns:a16="http://schemas.microsoft.com/office/drawing/2014/main" id="{3D0DA460-BCC2-12C6-B7C0-ADA672A9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128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Node">
            <a:extLst>
              <a:ext uri="{FF2B5EF4-FFF2-40B4-BE49-F238E27FC236}">
                <a16:creationId xmlns:a16="http://schemas.microsoft.com/office/drawing/2014/main" id="{013807B9-9272-ECCA-7C6C-F60E32D53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558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Node">
            <a:extLst>
              <a:ext uri="{FF2B5EF4-FFF2-40B4-BE49-F238E27FC236}">
                <a16:creationId xmlns:a16="http://schemas.microsoft.com/office/drawing/2014/main" id="{DE63914F-F4A8-1ED9-8FDF-94649C50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642" y="3299291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Node">
            <a:extLst>
              <a:ext uri="{FF2B5EF4-FFF2-40B4-BE49-F238E27FC236}">
                <a16:creationId xmlns:a16="http://schemas.microsoft.com/office/drawing/2014/main" id="{563E3930-5DDC-E004-4432-A1C4D272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0229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I">
            <a:extLst>
              <a:ext uri="{FF2B5EF4-FFF2-40B4-BE49-F238E27FC236}">
                <a16:creationId xmlns:a16="http://schemas.microsoft.com/office/drawing/2014/main" id="{F44F3539-7103-227D-2232-3058E06B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551" y="1457955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4F920B7-C6CC-C425-4126-F5FF4152C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5342" y="4955971"/>
            <a:ext cx="948029" cy="948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0B672-230E-89D2-84AC-FB1AE317AD83}"/>
              </a:ext>
            </a:extLst>
          </p:cNvPr>
          <p:cNvSpPr txBox="1"/>
          <p:nvPr/>
        </p:nvSpPr>
        <p:spPr>
          <a:xfrm>
            <a:off x="3753328" y="4787472"/>
            <a:ext cx="6012415" cy="16767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kumimoji="1" lang="en-US" altLang="zh-CN">
                <a:ea typeface="等线"/>
              </a:rPr>
              <a:t>Node/Pod resource lifecycle management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No machine and </a:t>
            </a:r>
            <a:r>
              <a:rPr lang="en-US" err="1">
                <a:ea typeface="+mn-lt"/>
                <a:cs typeface="+mn-lt"/>
              </a:rPr>
              <a:t>kubelet</a:t>
            </a:r>
            <a:r>
              <a:rPr lang="en-US">
                <a:ea typeface="+mn-lt"/>
                <a:cs typeface="+mn-lt"/>
              </a:rPr>
              <a:t> needed, No Pod container running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altLang="zh-CN">
                <a:ea typeface="等线"/>
                <a:cs typeface="Calibri"/>
              </a:rPr>
              <a:t>Manage multiple Node/Pod resource in one </a:t>
            </a:r>
            <a:r>
              <a:rPr lang="en-US" altLang="zh-CN" err="1">
                <a:ea typeface="等线"/>
                <a:cs typeface="Calibri"/>
              </a:rPr>
              <a:t>kwok</a:t>
            </a:r>
            <a:r>
              <a:rPr lang="en-US" altLang="zh-CN">
                <a:ea typeface="等线"/>
                <a:cs typeface="Calibri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6066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6BFF9-9F44-66E6-E501-4734785E574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4698" y="2641807"/>
            <a:ext cx="3847573" cy="182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lr>
                <a:srgbClr val="000000"/>
              </a:buClr>
              <a:defRPr/>
            </a:pPr>
            <a:r>
              <a:rPr lang="en-US" b="1">
                <a:latin typeface="Arial"/>
                <a:ea typeface="等线"/>
                <a:cs typeface="Arial"/>
              </a:rPr>
              <a:t>Lifecycle Controller</a:t>
            </a:r>
            <a:endParaRPr lang="en-US" err="1">
              <a:ea typeface="等线"/>
            </a:endParaRPr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Pod</a:t>
            </a:r>
            <a:endParaRPr lang="en-US" b="1"/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</a:t>
            </a:r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 Lease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77BA86-1A25-3824-AB51-05B6815E582D}"/>
              </a:ext>
            </a:extLst>
          </p:cNvPr>
          <p:cNvSpPr/>
          <p:nvPr/>
        </p:nvSpPr>
        <p:spPr>
          <a:xfrm>
            <a:off x="5583595" y="3203073"/>
            <a:ext cx="47260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81" name="Speech Bubble: Oval 80">
            <a:extLst>
              <a:ext uri="{FF2B5EF4-FFF2-40B4-BE49-F238E27FC236}">
                <a16:creationId xmlns:a16="http://schemas.microsoft.com/office/drawing/2014/main" id="{44BD7547-E072-017C-8877-FEECC656E5BE}"/>
              </a:ext>
            </a:extLst>
          </p:cNvPr>
          <p:cNvSpPr/>
          <p:nvPr/>
        </p:nvSpPr>
        <p:spPr>
          <a:xfrm>
            <a:off x="5854635" y="3159606"/>
            <a:ext cx="4168314" cy="1605239"/>
          </a:xfrm>
          <a:prstGeom prst="wedgeEllipseCallout">
            <a:avLst/>
          </a:prstGeom>
          <a:solidFill>
            <a:srgbClr val="E7E6E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6" descr="Node">
            <a:extLst>
              <a:ext uri="{FF2B5EF4-FFF2-40B4-BE49-F238E27FC236}">
                <a16:creationId xmlns:a16="http://schemas.microsoft.com/office/drawing/2014/main" id="{766E683B-60DA-CF6C-EAAD-75550BA5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9356" y="3342834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Node">
            <a:extLst>
              <a:ext uri="{FF2B5EF4-FFF2-40B4-BE49-F238E27FC236}">
                <a16:creationId xmlns:a16="http://schemas.microsoft.com/office/drawing/2014/main" id="{DC634E2C-8B6A-43C8-6406-2B25AA54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1943" y="3335118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7386A96-EDA5-6E58-1770-05DAF6AA8362}"/>
              </a:ext>
            </a:extLst>
          </p:cNvPr>
          <p:cNvSpPr/>
          <p:nvPr/>
        </p:nvSpPr>
        <p:spPr>
          <a:xfrm>
            <a:off x="5583595" y="1298302"/>
            <a:ext cx="47260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97" name="Picture 96" descr="API">
            <a:extLst>
              <a:ext uri="{FF2B5EF4-FFF2-40B4-BE49-F238E27FC236}">
                <a16:creationId xmlns:a16="http://schemas.microsoft.com/office/drawing/2014/main" id="{7286222C-2590-127C-5B52-A9672AE6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265" y="1501498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4885145-CAAF-4C9E-ED8C-4DDAB9588C3D}"/>
              </a:ext>
            </a:extLst>
          </p:cNvPr>
          <p:cNvSpPr txBox="1"/>
          <p:nvPr/>
        </p:nvSpPr>
        <p:spPr>
          <a:xfrm>
            <a:off x="6045198" y="3396341"/>
            <a:ext cx="7910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212EF25-DE45-656B-7C76-784E74F31E71}"/>
              </a:ext>
            </a:extLst>
          </p:cNvPr>
          <p:cNvSpPr txBox="1"/>
          <p:nvPr/>
        </p:nvSpPr>
        <p:spPr>
          <a:xfrm>
            <a:off x="9122227" y="3396341"/>
            <a:ext cx="9289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1CD71F-3437-BADB-B8E7-0B561AF5C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4939" y="4955971"/>
            <a:ext cx="948029" cy="9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6BFF9-9F44-66E6-E501-4734785E574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4698" y="2641807"/>
            <a:ext cx="3847573" cy="182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lr>
                <a:srgbClr val="000000"/>
              </a:buClr>
              <a:defRPr/>
            </a:pPr>
            <a:r>
              <a:rPr lang="en-US" b="1">
                <a:latin typeface="Arial"/>
                <a:ea typeface="等线"/>
                <a:cs typeface="Arial"/>
              </a:rPr>
              <a:t>Lifecycle Controller</a:t>
            </a:r>
            <a:endParaRPr lang="en-US" err="1">
              <a:ea typeface="等线"/>
            </a:endParaRPr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Pod</a:t>
            </a:r>
            <a:endParaRPr lang="en-US" b="1"/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</a:t>
            </a:r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 Lease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77BA86-1A25-3824-AB51-05B6815E582D}"/>
              </a:ext>
            </a:extLst>
          </p:cNvPr>
          <p:cNvSpPr/>
          <p:nvPr/>
        </p:nvSpPr>
        <p:spPr>
          <a:xfrm>
            <a:off x="5583595" y="3203073"/>
            <a:ext cx="47260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81" name="Speech Bubble: Oval 80">
            <a:extLst>
              <a:ext uri="{FF2B5EF4-FFF2-40B4-BE49-F238E27FC236}">
                <a16:creationId xmlns:a16="http://schemas.microsoft.com/office/drawing/2014/main" id="{44BD7547-E072-017C-8877-FEECC656E5BE}"/>
              </a:ext>
            </a:extLst>
          </p:cNvPr>
          <p:cNvSpPr/>
          <p:nvPr/>
        </p:nvSpPr>
        <p:spPr>
          <a:xfrm>
            <a:off x="5854635" y="3159606"/>
            <a:ext cx="4168314" cy="1605239"/>
          </a:xfrm>
          <a:prstGeom prst="wedgeEllipseCallout">
            <a:avLst/>
          </a:prstGeom>
          <a:solidFill>
            <a:srgbClr val="E7E6E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6" descr="Node">
            <a:extLst>
              <a:ext uri="{FF2B5EF4-FFF2-40B4-BE49-F238E27FC236}">
                <a16:creationId xmlns:a16="http://schemas.microsoft.com/office/drawing/2014/main" id="{766E683B-60DA-CF6C-EAAD-75550BA5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9356" y="3342834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Node">
            <a:extLst>
              <a:ext uri="{FF2B5EF4-FFF2-40B4-BE49-F238E27FC236}">
                <a16:creationId xmlns:a16="http://schemas.microsoft.com/office/drawing/2014/main" id="{DC634E2C-8B6A-43C8-6406-2B25AA54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1943" y="3335118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7386A96-EDA5-6E58-1770-05DAF6AA8362}"/>
              </a:ext>
            </a:extLst>
          </p:cNvPr>
          <p:cNvSpPr/>
          <p:nvPr/>
        </p:nvSpPr>
        <p:spPr>
          <a:xfrm>
            <a:off x="5583595" y="1298302"/>
            <a:ext cx="47260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97" name="Picture 96" descr="API">
            <a:extLst>
              <a:ext uri="{FF2B5EF4-FFF2-40B4-BE49-F238E27FC236}">
                <a16:creationId xmlns:a16="http://schemas.microsoft.com/office/drawing/2014/main" id="{7286222C-2590-127C-5B52-A9672AE6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265" y="1501498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4885145-CAAF-4C9E-ED8C-4DDAB9588C3D}"/>
              </a:ext>
            </a:extLst>
          </p:cNvPr>
          <p:cNvSpPr txBox="1"/>
          <p:nvPr/>
        </p:nvSpPr>
        <p:spPr>
          <a:xfrm>
            <a:off x="6045198" y="3396341"/>
            <a:ext cx="7910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212EF25-DE45-656B-7C76-784E74F31E71}"/>
              </a:ext>
            </a:extLst>
          </p:cNvPr>
          <p:cNvSpPr txBox="1"/>
          <p:nvPr/>
        </p:nvSpPr>
        <p:spPr>
          <a:xfrm>
            <a:off x="9122227" y="3396341"/>
            <a:ext cx="9289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1CD71F-3437-BADB-B8E7-0B561AF5C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4939" y="4955971"/>
            <a:ext cx="948029" cy="948029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BF44C350-D1F2-10B2-70BF-9A800E3685F1}"/>
              </a:ext>
            </a:extLst>
          </p:cNvPr>
          <p:cNvSpPr/>
          <p:nvPr/>
        </p:nvSpPr>
        <p:spPr>
          <a:xfrm>
            <a:off x="2585802" y="1192966"/>
            <a:ext cx="4116049" cy="1929984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Customize Pod Status: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Pending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ContainerCreating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Running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Terminating</a:t>
            </a:r>
          </a:p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846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6BFF9-9F44-66E6-E501-4734785E574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4698" y="2641807"/>
            <a:ext cx="3847573" cy="182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lr>
                <a:srgbClr val="000000"/>
              </a:buClr>
              <a:defRPr/>
            </a:pPr>
            <a:r>
              <a:rPr lang="en-US" b="1">
                <a:latin typeface="Arial"/>
                <a:ea typeface="等线"/>
                <a:cs typeface="Arial"/>
              </a:rPr>
              <a:t>Lifecycle Controller</a:t>
            </a:r>
            <a:endParaRPr lang="en-US" err="1">
              <a:ea typeface="等线"/>
            </a:endParaRPr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Pod</a:t>
            </a:r>
            <a:endParaRPr lang="en-US" b="1"/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</a:t>
            </a:r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 Lease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77BA86-1A25-3824-AB51-05B6815E582D}"/>
              </a:ext>
            </a:extLst>
          </p:cNvPr>
          <p:cNvSpPr/>
          <p:nvPr/>
        </p:nvSpPr>
        <p:spPr>
          <a:xfrm>
            <a:off x="5583595" y="3203073"/>
            <a:ext cx="47260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81" name="Speech Bubble: Oval 80">
            <a:extLst>
              <a:ext uri="{FF2B5EF4-FFF2-40B4-BE49-F238E27FC236}">
                <a16:creationId xmlns:a16="http://schemas.microsoft.com/office/drawing/2014/main" id="{44BD7547-E072-017C-8877-FEECC656E5BE}"/>
              </a:ext>
            </a:extLst>
          </p:cNvPr>
          <p:cNvSpPr/>
          <p:nvPr/>
        </p:nvSpPr>
        <p:spPr>
          <a:xfrm>
            <a:off x="5854635" y="3159606"/>
            <a:ext cx="4168314" cy="1605239"/>
          </a:xfrm>
          <a:prstGeom prst="wedgeEllipseCallout">
            <a:avLst/>
          </a:prstGeom>
          <a:solidFill>
            <a:srgbClr val="E7E6E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6" descr="Node">
            <a:extLst>
              <a:ext uri="{FF2B5EF4-FFF2-40B4-BE49-F238E27FC236}">
                <a16:creationId xmlns:a16="http://schemas.microsoft.com/office/drawing/2014/main" id="{766E683B-60DA-CF6C-EAAD-75550BA5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9356" y="3342834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Node">
            <a:extLst>
              <a:ext uri="{FF2B5EF4-FFF2-40B4-BE49-F238E27FC236}">
                <a16:creationId xmlns:a16="http://schemas.microsoft.com/office/drawing/2014/main" id="{DC634E2C-8B6A-43C8-6406-2B25AA54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1943" y="3335118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7386A96-EDA5-6E58-1770-05DAF6AA8362}"/>
              </a:ext>
            </a:extLst>
          </p:cNvPr>
          <p:cNvSpPr/>
          <p:nvPr/>
        </p:nvSpPr>
        <p:spPr>
          <a:xfrm>
            <a:off x="5583595" y="1298302"/>
            <a:ext cx="47260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97" name="Picture 96" descr="API">
            <a:extLst>
              <a:ext uri="{FF2B5EF4-FFF2-40B4-BE49-F238E27FC236}">
                <a16:creationId xmlns:a16="http://schemas.microsoft.com/office/drawing/2014/main" id="{7286222C-2590-127C-5B52-A9672AE6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265" y="1501498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4885145-CAAF-4C9E-ED8C-4DDAB9588C3D}"/>
              </a:ext>
            </a:extLst>
          </p:cNvPr>
          <p:cNvSpPr txBox="1"/>
          <p:nvPr/>
        </p:nvSpPr>
        <p:spPr>
          <a:xfrm>
            <a:off x="6045198" y="3396341"/>
            <a:ext cx="7910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212EF25-DE45-656B-7C76-784E74F31E71}"/>
              </a:ext>
            </a:extLst>
          </p:cNvPr>
          <p:cNvSpPr txBox="1"/>
          <p:nvPr/>
        </p:nvSpPr>
        <p:spPr>
          <a:xfrm>
            <a:off x="9122227" y="3396341"/>
            <a:ext cx="9289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1CD71F-3437-BADB-B8E7-0B561AF5C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4939" y="4955971"/>
            <a:ext cx="948029" cy="94802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F132C10-13A7-BCAA-CCC9-4A0218D1F98C}"/>
              </a:ext>
            </a:extLst>
          </p:cNvPr>
          <p:cNvSpPr/>
          <p:nvPr/>
        </p:nvSpPr>
        <p:spPr>
          <a:xfrm>
            <a:off x="2885170" y="1828528"/>
            <a:ext cx="3734778" cy="1573967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Customize Node Status: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NotReady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Ready</a:t>
            </a:r>
          </a:p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1797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err="1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Shiming</a:t>
            </a:r>
            <a:r>
              <a:rPr lang="zh-CN" altLang="en-US" sz="3600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Zhang</a:t>
            </a:r>
            <a:r>
              <a:rPr lang="zh-CN" altLang="en-US" sz="3600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(</a:t>
            </a:r>
            <a:r>
              <a:rPr lang="en-US" altLang="zh-CN" sz="3600" err="1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DaoCloud</a:t>
            </a:r>
            <a:r>
              <a:rPr lang="en-US" altLang="zh-CN" sz="3600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) &amp; Hao</a:t>
            </a:r>
            <a:r>
              <a:rPr lang="zh-CN" altLang="en-US" sz="3600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Liang</a:t>
            </a:r>
            <a:r>
              <a:rPr lang="zh-CN" altLang="en-US" sz="3600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3600">
                <a:solidFill>
                  <a:schemeClr val="bg1"/>
                </a:solidFill>
                <a:latin typeface="Calibri"/>
                <a:ea typeface="等线 Light"/>
                <a:cs typeface="Calibri"/>
              </a:rPr>
              <a:t>(Tencent)</a:t>
            </a:r>
            <a:endParaRPr lang="en-US" sz="3600">
              <a:solidFill>
                <a:schemeClr val="bg1"/>
              </a:solidFill>
              <a:latin typeface="Calibri"/>
              <a:ea typeface="等线 Light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zh-CN" altLang="en-US" sz="8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Dive:</a:t>
            </a:r>
            <a:r>
              <a:rPr lang="zh-CN" altLang="en-US" sz="8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8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KWOK</a:t>
            </a:r>
            <a:endParaRPr lang="en-US" sz="8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5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6BFF9-9F44-66E6-E501-4734785E574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4698" y="2641807"/>
            <a:ext cx="3847573" cy="182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lr>
                <a:srgbClr val="000000"/>
              </a:buClr>
              <a:defRPr/>
            </a:pPr>
            <a:r>
              <a:rPr lang="en-US" b="1">
                <a:latin typeface="Arial"/>
                <a:ea typeface="等线"/>
                <a:cs typeface="Arial"/>
              </a:rPr>
              <a:t>Lifecycle Controller</a:t>
            </a:r>
            <a:endParaRPr lang="en-US" err="1">
              <a:ea typeface="等线"/>
            </a:endParaRPr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Pod</a:t>
            </a:r>
            <a:endParaRPr lang="en-US" b="1"/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</a:t>
            </a:r>
          </a:p>
          <a:p>
            <a:pPr marL="895350" lvl="1" indent="-285750">
              <a:buClr>
                <a:srgbClr val="000000"/>
              </a:buClr>
              <a:buSzPts val="2100"/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 Lease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77BA86-1A25-3824-AB51-05B6815E582D}"/>
              </a:ext>
            </a:extLst>
          </p:cNvPr>
          <p:cNvSpPr/>
          <p:nvPr/>
        </p:nvSpPr>
        <p:spPr>
          <a:xfrm>
            <a:off x="5583595" y="3203073"/>
            <a:ext cx="47260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81" name="Speech Bubble: Oval 80">
            <a:extLst>
              <a:ext uri="{FF2B5EF4-FFF2-40B4-BE49-F238E27FC236}">
                <a16:creationId xmlns:a16="http://schemas.microsoft.com/office/drawing/2014/main" id="{44BD7547-E072-017C-8877-FEECC656E5BE}"/>
              </a:ext>
            </a:extLst>
          </p:cNvPr>
          <p:cNvSpPr/>
          <p:nvPr/>
        </p:nvSpPr>
        <p:spPr>
          <a:xfrm>
            <a:off x="5854635" y="3159606"/>
            <a:ext cx="4168314" cy="1605239"/>
          </a:xfrm>
          <a:prstGeom prst="wedgeEllipseCallout">
            <a:avLst/>
          </a:prstGeom>
          <a:solidFill>
            <a:srgbClr val="E7E6E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6" descr="Node">
            <a:extLst>
              <a:ext uri="{FF2B5EF4-FFF2-40B4-BE49-F238E27FC236}">
                <a16:creationId xmlns:a16="http://schemas.microsoft.com/office/drawing/2014/main" id="{766E683B-60DA-CF6C-EAAD-75550BA5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9356" y="3342834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Node">
            <a:extLst>
              <a:ext uri="{FF2B5EF4-FFF2-40B4-BE49-F238E27FC236}">
                <a16:creationId xmlns:a16="http://schemas.microsoft.com/office/drawing/2014/main" id="{DC634E2C-8B6A-43C8-6406-2B25AA54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1943" y="3335118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7386A96-EDA5-6E58-1770-05DAF6AA8362}"/>
              </a:ext>
            </a:extLst>
          </p:cNvPr>
          <p:cNvSpPr/>
          <p:nvPr/>
        </p:nvSpPr>
        <p:spPr>
          <a:xfrm>
            <a:off x="5583595" y="1298302"/>
            <a:ext cx="47260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97" name="Picture 96" descr="API">
            <a:extLst>
              <a:ext uri="{FF2B5EF4-FFF2-40B4-BE49-F238E27FC236}">
                <a16:creationId xmlns:a16="http://schemas.microsoft.com/office/drawing/2014/main" id="{7286222C-2590-127C-5B52-A9672AE6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265" y="1501498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4885145-CAAF-4C9E-ED8C-4DDAB9588C3D}"/>
              </a:ext>
            </a:extLst>
          </p:cNvPr>
          <p:cNvSpPr txBox="1"/>
          <p:nvPr/>
        </p:nvSpPr>
        <p:spPr>
          <a:xfrm>
            <a:off x="6045198" y="3396341"/>
            <a:ext cx="7910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212EF25-DE45-656B-7C76-784E74F31E71}"/>
              </a:ext>
            </a:extLst>
          </p:cNvPr>
          <p:cNvSpPr txBox="1"/>
          <p:nvPr/>
        </p:nvSpPr>
        <p:spPr>
          <a:xfrm>
            <a:off x="9122227" y="3396341"/>
            <a:ext cx="9289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1CD71F-3437-BADB-B8E7-0B561AF5C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4939" y="4955971"/>
            <a:ext cx="948029" cy="948029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F132C10-13A7-BCAA-CCC9-4A0218D1F98C}"/>
              </a:ext>
            </a:extLst>
          </p:cNvPr>
          <p:cNvSpPr/>
          <p:nvPr/>
        </p:nvSpPr>
        <p:spPr>
          <a:xfrm>
            <a:off x="2529154" y="810446"/>
            <a:ext cx="4634187" cy="1573967"/>
          </a:xfrm>
          <a:prstGeom prst="cloudCallo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Fault Injection and simulation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536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6BFF9-9F44-66E6-E501-4734785E574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81883" y="1859294"/>
            <a:ext cx="4088997" cy="19914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lr>
                <a:srgbClr val="000000"/>
              </a:buClr>
              <a:defRPr/>
            </a:pPr>
            <a:r>
              <a:rPr lang="en-US" sz="3000" b="1">
                <a:latin typeface="Arial"/>
                <a:ea typeface="等线"/>
                <a:cs typeface="Arial"/>
              </a:rPr>
              <a:t>Lifecycle Controller</a:t>
            </a:r>
            <a:endParaRPr lang="en-US" sz="2600" b="1">
              <a:ea typeface="Calibri"/>
              <a:cs typeface="Calibri"/>
            </a:endParaRPr>
          </a:p>
          <a:p>
            <a:pPr marL="742950" lvl="1" indent="-285750">
              <a:buClr>
                <a:srgbClr val="000000"/>
              </a:buClr>
              <a:defRPr/>
            </a:pPr>
            <a:r>
              <a:rPr lang="en-US" b="1">
                <a:latin typeface="Arial"/>
                <a:ea typeface="等线"/>
                <a:cs typeface="Arial"/>
              </a:rPr>
              <a:t>Pod</a:t>
            </a:r>
            <a:endParaRPr lang="en-US" b="1">
              <a:ea typeface="Calibri"/>
              <a:cs typeface="Calibri"/>
            </a:endParaRPr>
          </a:p>
          <a:p>
            <a:pPr marL="742950" lvl="1" indent="-285750">
              <a:buClr>
                <a:srgbClr val="000000"/>
              </a:buClr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</a:t>
            </a:r>
          </a:p>
          <a:p>
            <a:pPr marL="742950" lvl="1" indent="-285750">
              <a:buClr>
                <a:srgbClr val="000000"/>
              </a:buClr>
              <a:defRPr/>
            </a:pPr>
            <a:r>
              <a:rPr lang="en-US" b="1">
                <a:latin typeface="Arial"/>
                <a:ea typeface="等线"/>
                <a:cs typeface="Arial"/>
              </a:rPr>
              <a:t>Node Lease</a:t>
            </a:r>
            <a:endParaRPr lang="en-US" b="1">
              <a:latin typeface="Calibri"/>
              <a:ea typeface="Calibri"/>
              <a:cs typeface="Calibri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77BA86-1A25-3824-AB51-05B6815E582D}"/>
              </a:ext>
            </a:extLst>
          </p:cNvPr>
          <p:cNvSpPr/>
          <p:nvPr/>
        </p:nvSpPr>
        <p:spPr>
          <a:xfrm>
            <a:off x="5583595" y="3203073"/>
            <a:ext cx="47260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81" name="Speech Bubble: Oval 80">
            <a:extLst>
              <a:ext uri="{FF2B5EF4-FFF2-40B4-BE49-F238E27FC236}">
                <a16:creationId xmlns:a16="http://schemas.microsoft.com/office/drawing/2014/main" id="{44BD7547-E072-017C-8877-FEECC656E5BE}"/>
              </a:ext>
            </a:extLst>
          </p:cNvPr>
          <p:cNvSpPr/>
          <p:nvPr/>
        </p:nvSpPr>
        <p:spPr>
          <a:xfrm>
            <a:off x="5854635" y="3159606"/>
            <a:ext cx="4168314" cy="1605239"/>
          </a:xfrm>
          <a:prstGeom prst="wedgeEllipseCallout">
            <a:avLst/>
          </a:prstGeom>
          <a:solidFill>
            <a:srgbClr val="E7E6E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6" descr="Node">
            <a:extLst>
              <a:ext uri="{FF2B5EF4-FFF2-40B4-BE49-F238E27FC236}">
                <a16:creationId xmlns:a16="http://schemas.microsoft.com/office/drawing/2014/main" id="{766E683B-60DA-CF6C-EAAD-75550BA5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9356" y="3342834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Node">
            <a:extLst>
              <a:ext uri="{FF2B5EF4-FFF2-40B4-BE49-F238E27FC236}">
                <a16:creationId xmlns:a16="http://schemas.microsoft.com/office/drawing/2014/main" id="{DC634E2C-8B6A-43C8-6406-2B25AA54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1943" y="3335118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7386A96-EDA5-6E58-1770-05DAF6AA8362}"/>
              </a:ext>
            </a:extLst>
          </p:cNvPr>
          <p:cNvSpPr/>
          <p:nvPr/>
        </p:nvSpPr>
        <p:spPr>
          <a:xfrm>
            <a:off x="5583595" y="1298302"/>
            <a:ext cx="47260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97" name="Picture 96" descr="API">
            <a:extLst>
              <a:ext uri="{FF2B5EF4-FFF2-40B4-BE49-F238E27FC236}">
                <a16:creationId xmlns:a16="http://schemas.microsoft.com/office/drawing/2014/main" id="{7286222C-2590-127C-5B52-A9672AE6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5265" y="1501498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4885145-CAAF-4C9E-ED8C-4DDAB9588C3D}"/>
              </a:ext>
            </a:extLst>
          </p:cNvPr>
          <p:cNvSpPr txBox="1"/>
          <p:nvPr/>
        </p:nvSpPr>
        <p:spPr>
          <a:xfrm>
            <a:off x="6045198" y="3396341"/>
            <a:ext cx="7910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212EF25-DE45-656B-7C76-784E74F31E71}"/>
              </a:ext>
            </a:extLst>
          </p:cNvPr>
          <p:cNvSpPr txBox="1"/>
          <p:nvPr/>
        </p:nvSpPr>
        <p:spPr>
          <a:xfrm>
            <a:off x="9122227" y="3396341"/>
            <a:ext cx="9289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A1A2F9F-B086-43F9-6D69-5268A0EBCB4E}"/>
              </a:ext>
            </a:extLst>
          </p:cNvPr>
          <p:cNvSpPr txBox="1">
            <a:spLocks/>
          </p:cNvSpPr>
          <p:nvPr/>
        </p:nvSpPr>
        <p:spPr>
          <a:xfrm>
            <a:off x="485000" y="3603993"/>
            <a:ext cx="5632046" cy="3123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000000"/>
              </a:buClr>
              <a:defRPr/>
            </a:pPr>
            <a:r>
              <a:rPr lang="en-US" b="1" err="1">
                <a:latin typeface="Arial"/>
                <a:ea typeface="等线"/>
                <a:cs typeface="Arial"/>
              </a:rPr>
              <a:t>Kubelet</a:t>
            </a:r>
            <a:r>
              <a:rPr lang="en-US" b="1">
                <a:latin typeface="Arial"/>
                <a:ea typeface="等线"/>
                <a:cs typeface="Arial"/>
              </a:rPr>
              <a:t> Server Simulation</a:t>
            </a:r>
          </a:p>
          <a:p>
            <a:pPr marL="742950" lvl="1" indent="-285750">
              <a:buClr>
                <a:srgbClr val="000000"/>
              </a:buClr>
              <a:defRPr/>
            </a:pPr>
            <a:r>
              <a:rPr lang="en-US" altLang="zh-CN" b="1">
                <a:latin typeface="Arial"/>
                <a:ea typeface="等线"/>
                <a:cs typeface="Arial"/>
              </a:rPr>
              <a:t>Metrics</a:t>
            </a:r>
          </a:p>
          <a:p>
            <a:pPr marL="742950" lvl="1" indent="-285750">
              <a:buClr>
                <a:srgbClr val="000000"/>
              </a:buClr>
              <a:defRPr/>
            </a:pPr>
            <a:r>
              <a:rPr lang="en-US" altLang="zh-CN" b="1">
                <a:latin typeface="Arial"/>
                <a:ea typeface="等线"/>
                <a:cs typeface="Arial"/>
              </a:rPr>
              <a:t>Exec</a:t>
            </a:r>
          </a:p>
          <a:p>
            <a:pPr marL="742950" lvl="1" indent="-285750">
              <a:buClr>
                <a:srgbClr val="000000"/>
              </a:buClr>
              <a:defRPr/>
            </a:pPr>
            <a:r>
              <a:rPr lang="en-US" altLang="zh-CN" b="1">
                <a:latin typeface="Arial"/>
                <a:ea typeface="等线"/>
                <a:cs typeface="Arial"/>
              </a:rPr>
              <a:t>Log</a:t>
            </a:r>
          </a:p>
          <a:p>
            <a:pPr marL="742950" lvl="1" indent="-285750">
              <a:buClr>
                <a:srgbClr val="000000"/>
              </a:buClr>
              <a:defRPr/>
            </a:pPr>
            <a:r>
              <a:rPr lang="en-US" altLang="zh-CN" b="1">
                <a:latin typeface="Arial"/>
                <a:ea typeface="等线"/>
                <a:cs typeface="Arial"/>
              </a:rPr>
              <a:t>Attach</a:t>
            </a:r>
          </a:p>
          <a:p>
            <a:pPr marL="742950" lvl="1" indent="-285750">
              <a:buClr>
                <a:srgbClr val="000000"/>
              </a:buClr>
              <a:defRPr/>
            </a:pPr>
            <a:r>
              <a:rPr lang="en-US" altLang="zh-CN" b="1">
                <a:latin typeface="Arial"/>
                <a:ea typeface="等线"/>
                <a:cs typeface="Arial"/>
              </a:rPr>
              <a:t>Port-forward</a:t>
            </a:r>
            <a:endParaRPr lang="en-US" b="1">
              <a:latin typeface="Arial"/>
              <a:ea typeface="等线"/>
              <a:cs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EB52DD-C7DC-14BE-E88D-AF1B42696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4939" y="4955971"/>
            <a:ext cx="948029" cy="9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2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 err="1">
                <a:latin typeface="Calibri"/>
                <a:ea typeface="等线 Light"/>
                <a:cs typeface="Calibri"/>
              </a:rPr>
              <a:t>kwok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 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6F0F7D-3090-767F-A90F-50C73D4976A9}"/>
              </a:ext>
            </a:extLst>
          </p:cNvPr>
          <p:cNvSpPr/>
          <p:nvPr/>
        </p:nvSpPr>
        <p:spPr>
          <a:xfrm>
            <a:off x="2521081" y="3159530"/>
            <a:ext cx="7164488" cy="1226753"/>
          </a:xfrm>
          <a:prstGeom prst="rect">
            <a:avLst/>
          </a:prstGeom>
          <a:solidFill>
            <a:schemeClr val="accent3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7CE9B4A-C08B-6F4B-D945-329EF1B3CBFB}"/>
              </a:ext>
            </a:extLst>
          </p:cNvPr>
          <p:cNvSpPr/>
          <p:nvPr/>
        </p:nvSpPr>
        <p:spPr>
          <a:xfrm>
            <a:off x="1660007" y="3116063"/>
            <a:ext cx="8711285" cy="1605239"/>
          </a:xfrm>
          <a:prstGeom prst="wedgeEllipseCallout">
            <a:avLst/>
          </a:prstGeom>
          <a:solidFill>
            <a:srgbClr val="E7E6E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Node">
            <a:extLst>
              <a:ext uri="{FF2B5EF4-FFF2-40B4-BE49-F238E27FC236}">
                <a16:creationId xmlns:a16="http://schemas.microsoft.com/office/drawing/2014/main" id="{3D0DA460-BCC2-12C6-B7C0-ADA672A9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128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Node">
            <a:extLst>
              <a:ext uri="{FF2B5EF4-FFF2-40B4-BE49-F238E27FC236}">
                <a16:creationId xmlns:a16="http://schemas.microsoft.com/office/drawing/2014/main" id="{013807B9-9272-ECCA-7C6C-F60E32D53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558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Node">
            <a:extLst>
              <a:ext uri="{FF2B5EF4-FFF2-40B4-BE49-F238E27FC236}">
                <a16:creationId xmlns:a16="http://schemas.microsoft.com/office/drawing/2014/main" id="{DE63914F-F4A8-1ED9-8FDF-94649C50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642" y="3299291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Node">
            <a:extLst>
              <a:ext uri="{FF2B5EF4-FFF2-40B4-BE49-F238E27FC236}">
                <a16:creationId xmlns:a16="http://schemas.microsoft.com/office/drawing/2014/main" id="{563E3930-5DDC-E004-4432-A1C4D272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0229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Node">
            <a:extLst>
              <a:ext uri="{FF2B5EF4-FFF2-40B4-BE49-F238E27FC236}">
                <a16:creationId xmlns:a16="http://schemas.microsoft.com/office/drawing/2014/main" id="{6ACA57B7-461E-667B-D174-A0D3819C6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1242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Node">
            <a:extLst>
              <a:ext uri="{FF2B5EF4-FFF2-40B4-BE49-F238E27FC236}">
                <a16:creationId xmlns:a16="http://schemas.microsoft.com/office/drawing/2014/main" id="{E314182E-052D-0975-6B2E-F80AD9312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672" y="3291575"/>
            <a:ext cx="974610" cy="9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13D714-CE2A-40F1-3779-553B128B7C15}"/>
              </a:ext>
            </a:extLst>
          </p:cNvPr>
          <p:cNvSpPr/>
          <p:nvPr/>
        </p:nvSpPr>
        <p:spPr>
          <a:xfrm>
            <a:off x="2521081" y="1254759"/>
            <a:ext cx="7164488" cy="1825494"/>
          </a:xfrm>
          <a:prstGeom prst="rect">
            <a:avLst/>
          </a:prstGeom>
          <a:solidFill>
            <a:schemeClr val="accent1">
              <a:lumMod val="75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15" name="Picture 14" descr="API">
            <a:extLst>
              <a:ext uri="{FF2B5EF4-FFF2-40B4-BE49-F238E27FC236}">
                <a16:creationId xmlns:a16="http://schemas.microsoft.com/office/drawing/2014/main" id="{3CA3AEC1-02BB-656A-6B3A-E127A90C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551" y="1457955"/>
            <a:ext cx="1461914" cy="142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AABACE-EFCF-F73B-F3FA-771E84CAA3EB}"/>
              </a:ext>
            </a:extLst>
          </p:cNvPr>
          <p:cNvSpPr txBox="1"/>
          <p:nvPr/>
        </p:nvSpPr>
        <p:spPr>
          <a:xfrm>
            <a:off x="2227941" y="3352798"/>
            <a:ext cx="7910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01F958-088F-2099-C1EC-E47700656F1F}"/>
              </a:ext>
            </a:extLst>
          </p:cNvPr>
          <p:cNvSpPr txBox="1"/>
          <p:nvPr/>
        </p:nvSpPr>
        <p:spPr>
          <a:xfrm>
            <a:off x="9296399" y="3352798"/>
            <a:ext cx="9289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ea typeface="Calibri"/>
                <a:cs typeface="Calibri"/>
              </a:rPr>
              <a:t>...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576DD0F-E9B7-32A0-E0A5-2F98A4D3A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0985" y="4955971"/>
            <a:ext cx="948029" cy="948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45E82F-DF15-E37C-82AB-9D2D8B3E98BA}"/>
              </a:ext>
            </a:extLst>
          </p:cNvPr>
          <p:cNvSpPr txBox="1"/>
          <p:nvPr/>
        </p:nvSpPr>
        <p:spPr>
          <a:xfrm>
            <a:off x="4628496" y="4637592"/>
            <a:ext cx="4734438" cy="22307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>
                <a:cs typeface="Calibri"/>
              </a:rPr>
              <a:t>As</a:t>
            </a:r>
            <a:r>
              <a:rPr lang="zh-CN">
                <a:ea typeface="等线"/>
                <a:cs typeface="Calibri"/>
              </a:rPr>
              <a:t> </a:t>
            </a:r>
            <a:r>
              <a:rPr lang="en-US">
                <a:cs typeface="Calibri"/>
              </a:rPr>
              <a:t>close</a:t>
            </a:r>
            <a:r>
              <a:rPr lang="zh-CN">
                <a:ea typeface="等线"/>
                <a:cs typeface="Calibri"/>
              </a:rPr>
              <a:t> </a:t>
            </a:r>
            <a:r>
              <a:rPr lang="en-US">
                <a:cs typeface="Calibri"/>
              </a:rPr>
              <a:t>as</a:t>
            </a:r>
            <a:r>
              <a:rPr lang="zh-CN">
                <a:ea typeface="等线"/>
                <a:cs typeface="Calibri"/>
              </a:rPr>
              <a:t> </a:t>
            </a:r>
            <a:r>
              <a:rPr lang="en-US">
                <a:cs typeface="Calibri"/>
              </a:rPr>
              <a:t>possible</a:t>
            </a:r>
            <a:r>
              <a:rPr lang="zh-CN">
                <a:ea typeface="等线"/>
                <a:cs typeface="Calibri"/>
              </a:rPr>
              <a:t> </a:t>
            </a:r>
            <a:r>
              <a:rPr lang="en-US">
                <a:cs typeface="Calibri"/>
              </a:rPr>
              <a:t>to</a:t>
            </a:r>
            <a:r>
              <a:rPr lang="zh-CN">
                <a:ea typeface="等线"/>
                <a:cs typeface="Calibri"/>
              </a:rPr>
              <a:t> </a:t>
            </a:r>
            <a:r>
              <a:rPr lang="en-US">
                <a:cs typeface="Calibri"/>
              </a:rPr>
              <a:t>the</a:t>
            </a:r>
            <a:r>
              <a:rPr lang="zh-CN">
                <a:ea typeface="等线"/>
                <a:cs typeface="Calibri"/>
              </a:rPr>
              <a:t> </a:t>
            </a:r>
            <a:r>
              <a:rPr lang="en-US" err="1">
                <a:cs typeface="Calibri"/>
              </a:rPr>
              <a:t>kubelet</a:t>
            </a:r>
            <a:endParaRPr lang="en-US"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Low resource consumption</a:t>
            </a:r>
            <a:endParaRPr lang="en-US">
              <a:ea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Numerous Nodes and Pods scaling simulation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Performance test for control plane</a:t>
            </a:r>
          </a:p>
        </p:txBody>
      </p:sp>
    </p:spTree>
    <p:extLst>
      <p:ext uri="{BB962C8B-B14F-4D97-AF65-F5344CB8AC3E}">
        <p14:creationId xmlns:p14="http://schemas.microsoft.com/office/powerpoint/2010/main" val="39674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AE697C-800C-271A-5D9D-42D9D9E39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818" y="2430386"/>
            <a:ext cx="1997228" cy="1997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solidFill>
                  <a:schemeClr val="bg1"/>
                </a:solidFill>
                <a:cs typeface="Calibri" panose="020F0502020204030204" pitchFamily="34" charset="0"/>
              </a:rPr>
              <a:t>What</a:t>
            </a:r>
            <a:r>
              <a:rPr lang="zh-CN" altLang="en-US" sz="440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4400">
                <a:solidFill>
                  <a:schemeClr val="bg1"/>
                </a:solidFill>
                <a:cs typeface="Calibri" panose="020F0502020204030204" pitchFamily="34" charset="0"/>
              </a:rPr>
              <a:t>is</a:t>
            </a:r>
            <a:r>
              <a:rPr lang="zh-CN" altLang="en-US" sz="440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4400">
                <a:solidFill>
                  <a:schemeClr val="bg1"/>
                </a:solidFill>
                <a:cs typeface="Calibri" panose="020F0502020204030204" pitchFamily="34" charset="0"/>
              </a:rPr>
              <a:t>KWOK</a:t>
            </a:r>
            <a:r>
              <a:rPr lang="zh-CN" altLang="en-US" sz="440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4400">
                <a:solidFill>
                  <a:schemeClr val="bg1"/>
                </a:solidFill>
                <a:cs typeface="Calibri" panose="020F0502020204030204" pitchFamily="34" charset="0"/>
              </a:rPr>
              <a:t>?</a:t>
            </a:r>
            <a:endParaRPr lang="en-US" sz="440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6BFF9-9F44-66E6-E501-4734785E5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5850" y="2293917"/>
            <a:ext cx="7821080" cy="313069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100"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kwok</a:t>
            </a: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 (</a:t>
            </a:r>
            <a:r>
              <a:rPr kumimoji="0" lang="en-US" altLang="zh-CN" sz="6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kwok</a:t>
            </a: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-controller)</a:t>
            </a:r>
            <a:endParaRPr lang="en-US" sz="6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prstClr val="black"/>
              </a:buClr>
              <a:buSzPts val="2100"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kwokctl</a:t>
            </a:r>
            <a:endParaRPr lang="en-US" sz="6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5" name="Graphic 4" descr="Tools">
            <a:extLst>
              <a:ext uri="{FF2B5EF4-FFF2-40B4-BE49-F238E27FC236}">
                <a16:creationId xmlns:a16="http://schemas.microsoft.com/office/drawing/2014/main" id="{1D1B744A-BE53-C5B7-D759-3461C42DA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236" y="3916077"/>
            <a:ext cx="291614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1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F0ED54-9091-7B09-872B-8C57097F6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4C84678-D38B-B1DE-F732-134156DFF1A0}"/>
              </a:ext>
            </a:extLst>
          </p:cNvPr>
          <p:cNvSpPr/>
          <p:nvPr/>
        </p:nvSpPr>
        <p:spPr>
          <a:xfrm flipH="1">
            <a:off x="10723939" y="4726327"/>
            <a:ext cx="1496122" cy="1131343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ea typeface="Calibri"/>
                <a:cs typeface="Calibri"/>
              </a:rPr>
              <a:t>Introduce</a:t>
            </a:r>
          </a:p>
          <a:p>
            <a:pPr algn="ctr"/>
            <a:r>
              <a:rPr lang="en-US" sz="1400" dirty="0" err="1">
                <a:ea typeface="Calibri"/>
                <a:cs typeface="Calibri"/>
              </a:rPr>
              <a:t>kwokctl</a:t>
            </a:r>
            <a:endParaRPr lang="en-US" sz="1400" dirty="0">
              <a:ea typeface="Calibri"/>
              <a:cs typeface="Calibri"/>
            </a:endParaRPr>
          </a:p>
        </p:txBody>
      </p:sp>
      <p:pic>
        <p:nvPicPr>
          <p:cNvPr id="2" name="manage-clusters.mp4">
            <a:hlinkClick r:id="" action="ppaction://media"/>
            <a:extLst>
              <a:ext uri="{FF2B5EF4-FFF2-40B4-BE49-F238E27FC236}">
                <a16:creationId xmlns:a16="http://schemas.microsoft.com/office/drawing/2014/main" id="{F1F17B05-B95E-324C-8985-FD5C0C0F21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0623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2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599D71-D17D-001D-0D81-F64A412A0AAB}"/>
              </a:ext>
            </a:extLst>
          </p:cNvPr>
          <p:cNvSpPr/>
          <p:nvPr/>
        </p:nvSpPr>
        <p:spPr>
          <a:xfrm>
            <a:off x="5481570" y="2810408"/>
            <a:ext cx="18260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FE95AA-ACB8-17CF-FAC3-CDB8F55CE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3083" y="3444327"/>
            <a:ext cx="746392" cy="7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4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F2A7E-044F-FBB0-6DA6-167A4673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altLang="zh-CN" sz="4400" err="1">
                <a:latin typeface="Calibri"/>
                <a:ea typeface="Calibri"/>
                <a:cs typeface="Calibri"/>
              </a:rPr>
              <a:t>kwokctl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60F4C8-F1C5-ABF3-7884-17596447CC2F}"/>
              </a:ext>
            </a:extLst>
          </p:cNvPr>
          <p:cNvSpPr/>
          <p:nvPr/>
        </p:nvSpPr>
        <p:spPr>
          <a:xfrm>
            <a:off x="3866130" y="2861208"/>
            <a:ext cx="449815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34D21B-54FD-66BD-FA1E-3E3DF469A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323" y="3947247"/>
            <a:ext cx="746392" cy="746114"/>
          </a:xfrm>
          <a:prstGeom prst="rect">
            <a:avLst/>
          </a:prstGeom>
        </p:spPr>
      </p:pic>
      <p:pic>
        <p:nvPicPr>
          <p:cNvPr id="12" name="Picture 2" descr="ETCD">
            <a:extLst>
              <a:ext uri="{FF2B5EF4-FFF2-40B4-BE49-F238E27FC236}">
                <a16:creationId xmlns:a16="http://schemas.microsoft.com/office/drawing/2014/main" id="{008301EC-09EC-5A8C-B2FF-086A2F05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3350" y="293433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PI">
            <a:extLst>
              <a:ext uri="{FF2B5EF4-FFF2-40B4-BE49-F238E27FC236}">
                <a16:creationId xmlns:a16="http://schemas.microsoft.com/office/drawing/2014/main" id="{5054FB14-C524-09DE-8408-D785FB0E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859" y="394319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M">
            <a:extLst>
              <a:ext uri="{FF2B5EF4-FFF2-40B4-BE49-F238E27FC236}">
                <a16:creationId xmlns:a16="http://schemas.microsoft.com/office/drawing/2014/main" id="{A22E54E3-3529-5F19-2DED-24229ED3B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9097" y="395016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Sched">
            <a:extLst>
              <a:ext uri="{FF2B5EF4-FFF2-40B4-BE49-F238E27FC236}">
                <a16:creationId xmlns:a16="http://schemas.microsoft.com/office/drawing/2014/main" id="{F5A91E83-0E7B-F832-95A9-0324C688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604" y="395016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Up Arrow 28">
            <a:extLst>
              <a:ext uri="{FF2B5EF4-FFF2-40B4-BE49-F238E27FC236}">
                <a16:creationId xmlns:a16="http://schemas.microsoft.com/office/drawing/2014/main" id="{EED5E675-4CA8-D4AD-9F3E-201BBD9723A0}"/>
              </a:ext>
            </a:extLst>
          </p:cNvPr>
          <p:cNvSpPr/>
          <p:nvPr/>
        </p:nvSpPr>
        <p:spPr>
          <a:xfrm>
            <a:off x="4501210" y="371970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2" name="Up Arrow 29">
            <a:extLst>
              <a:ext uri="{FF2B5EF4-FFF2-40B4-BE49-F238E27FC236}">
                <a16:creationId xmlns:a16="http://schemas.microsoft.com/office/drawing/2014/main" id="{1CB613CB-63F9-DB14-5DE7-7680C2535393}"/>
              </a:ext>
            </a:extLst>
          </p:cNvPr>
          <p:cNvSpPr/>
          <p:nvPr/>
        </p:nvSpPr>
        <p:spPr>
          <a:xfrm rot="16200000">
            <a:off x="5079782" y="420609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501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F2A7E-044F-FBB0-6DA6-167A4673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altLang="zh-CN" sz="4400" err="1">
                <a:latin typeface="Calibri"/>
                <a:ea typeface="Calibri"/>
                <a:cs typeface="Calibri"/>
              </a:rPr>
              <a:t>kwokctl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71604-2065-40FD-52AE-C3A7D9447F96}"/>
              </a:ext>
            </a:extLst>
          </p:cNvPr>
          <p:cNvSpPr/>
          <p:nvPr/>
        </p:nvSpPr>
        <p:spPr>
          <a:xfrm>
            <a:off x="3298646" y="2213474"/>
            <a:ext cx="5516005" cy="3366527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60F4C8-F1C5-ABF3-7884-17596447CC2F}"/>
              </a:ext>
            </a:extLst>
          </p:cNvPr>
          <p:cNvSpPr/>
          <p:nvPr/>
        </p:nvSpPr>
        <p:spPr>
          <a:xfrm>
            <a:off x="3866130" y="2861208"/>
            <a:ext cx="449815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34D21B-54FD-66BD-FA1E-3E3DF469A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323" y="3947247"/>
            <a:ext cx="746392" cy="746114"/>
          </a:xfrm>
          <a:prstGeom prst="rect">
            <a:avLst/>
          </a:prstGeom>
        </p:spPr>
      </p:pic>
      <p:pic>
        <p:nvPicPr>
          <p:cNvPr id="12" name="Picture 2" descr="ETCD">
            <a:extLst>
              <a:ext uri="{FF2B5EF4-FFF2-40B4-BE49-F238E27FC236}">
                <a16:creationId xmlns:a16="http://schemas.microsoft.com/office/drawing/2014/main" id="{008301EC-09EC-5A8C-B2FF-086A2F05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3350" y="293433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PI">
            <a:extLst>
              <a:ext uri="{FF2B5EF4-FFF2-40B4-BE49-F238E27FC236}">
                <a16:creationId xmlns:a16="http://schemas.microsoft.com/office/drawing/2014/main" id="{5054FB14-C524-09DE-8408-D785FB0E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859" y="394319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M">
            <a:extLst>
              <a:ext uri="{FF2B5EF4-FFF2-40B4-BE49-F238E27FC236}">
                <a16:creationId xmlns:a16="http://schemas.microsoft.com/office/drawing/2014/main" id="{A22E54E3-3529-5F19-2DED-24229ED3B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9097" y="395016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Sched">
            <a:extLst>
              <a:ext uri="{FF2B5EF4-FFF2-40B4-BE49-F238E27FC236}">
                <a16:creationId xmlns:a16="http://schemas.microsoft.com/office/drawing/2014/main" id="{F5A91E83-0E7B-F832-95A9-0324C688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604" y="395016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Up Arrow 28">
            <a:extLst>
              <a:ext uri="{FF2B5EF4-FFF2-40B4-BE49-F238E27FC236}">
                <a16:creationId xmlns:a16="http://schemas.microsoft.com/office/drawing/2014/main" id="{EED5E675-4CA8-D4AD-9F3E-201BBD9723A0}"/>
              </a:ext>
            </a:extLst>
          </p:cNvPr>
          <p:cNvSpPr/>
          <p:nvPr/>
        </p:nvSpPr>
        <p:spPr>
          <a:xfrm>
            <a:off x="4501210" y="371970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2" name="Up Arrow 29">
            <a:extLst>
              <a:ext uri="{FF2B5EF4-FFF2-40B4-BE49-F238E27FC236}">
                <a16:creationId xmlns:a16="http://schemas.microsoft.com/office/drawing/2014/main" id="{1CB613CB-63F9-DB14-5DE7-7680C2535393}"/>
              </a:ext>
            </a:extLst>
          </p:cNvPr>
          <p:cNvSpPr/>
          <p:nvPr/>
        </p:nvSpPr>
        <p:spPr>
          <a:xfrm rot="16200000">
            <a:off x="5079782" y="420609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8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B787DC66-ED8B-2CBA-C095-8771A9A78703}"/>
              </a:ext>
            </a:extLst>
          </p:cNvPr>
          <p:cNvSpPr/>
          <p:nvPr/>
        </p:nvSpPr>
        <p:spPr>
          <a:xfrm>
            <a:off x="2834787" y="1252146"/>
            <a:ext cx="6179824" cy="418311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F58366-FCC6-570D-83DB-8AD988DA9227}"/>
              </a:ext>
            </a:extLst>
          </p:cNvPr>
          <p:cNvSpPr/>
          <p:nvPr/>
        </p:nvSpPr>
        <p:spPr>
          <a:xfrm>
            <a:off x="3258120" y="3816352"/>
            <a:ext cx="530612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F2A7E-044F-FBB0-6DA6-167A4673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altLang="zh-CN" sz="4400" err="1">
                <a:latin typeface="Calibri"/>
                <a:ea typeface="Calibri"/>
                <a:cs typeface="Calibri"/>
              </a:rPr>
              <a:t>kwokctl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102" name="Google Shape;102;p22"/>
          <p:cNvSpPr txBox="1"/>
          <p:nvPr/>
        </p:nvSpPr>
        <p:spPr>
          <a:xfrm>
            <a:off x="3649905" y="5672562"/>
            <a:ext cx="4549588" cy="5839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err="1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  create  cluster  –name  </a:t>
            </a:r>
            <a:r>
              <a:rPr lang="en-US" altLang="zh-CN" sz="1400" err="1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kwok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  --runtime</a:t>
            </a:r>
            <a:r>
              <a:rPr lang="zh-CN" altLang="en-US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 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binary </a:t>
            </a:r>
            <a:endParaRPr lang="en-US" altLang="zh-CN" sz="1400">
              <a:solidFill>
                <a:srgbClr val="F92672"/>
              </a:solidFill>
              <a:latin typeface="Courier New"/>
              <a:ea typeface="Calibri"/>
              <a:cs typeface="Calibri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6C96160-F8A3-57BA-834A-106FA37B0DFC}"/>
              </a:ext>
            </a:extLst>
          </p:cNvPr>
          <p:cNvSpPr/>
          <p:nvPr/>
        </p:nvSpPr>
        <p:spPr>
          <a:xfrm>
            <a:off x="3258120" y="1711041"/>
            <a:ext cx="530612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A58F6A9-3B12-1DBD-E5C8-7E19D49D1666}"/>
              </a:ext>
            </a:extLst>
          </p:cNvPr>
          <p:cNvGrpSpPr/>
          <p:nvPr/>
        </p:nvGrpSpPr>
        <p:grpSpPr>
          <a:xfrm>
            <a:off x="3407051" y="4309025"/>
            <a:ext cx="778227" cy="299996"/>
            <a:chOff x="948001" y="5191395"/>
            <a:chExt cx="750708" cy="289496"/>
          </a:xfrm>
        </p:grpSpPr>
        <p:pic>
          <p:nvPicPr>
            <p:cNvPr id="172" name="Graphic 171">
              <a:extLst>
                <a:ext uri="{FF2B5EF4-FFF2-40B4-BE49-F238E27FC236}">
                  <a16:creationId xmlns:a16="http://schemas.microsoft.com/office/drawing/2014/main" id="{498809E2-06BF-7C05-5880-03BCAD3D7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34EABA6-DDBF-084C-3376-36415D38D5E2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pic>
        <p:nvPicPr>
          <p:cNvPr id="190" name="Graphic 189">
            <a:extLst>
              <a:ext uri="{FF2B5EF4-FFF2-40B4-BE49-F238E27FC236}">
                <a16:creationId xmlns:a16="http://schemas.microsoft.com/office/drawing/2014/main" id="{1BB1E38C-3F1B-9957-4619-73D3B5CA9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8283" y="2797080"/>
            <a:ext cx="746392" cy="746114"/>
          </a:xfrm>
          <a:prstGeom prst="rect">
            <a:avLst/>
          </a:prstGeom>
        </p:spPr>
      </p:pic>
      <p:pic>
        <p:nvPicPr>
          <p:cNvPr id="191" name="Picture 2" descr="ETCD">
            <a:extLst>
              <a:ext uri="{FF2B5EF4-FFF2-40B4-BE49-F238E27FC236}">
                <a16:creationId xmlns:a16="http://schemas.microsoft.com/office/drawing/2014/main" id="{D67DF070-9E80-C925-4FB4-1E0C514B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3310" y="1784172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191" descr="API">
            <a:extLst>
              <a:ext uri="{FF2B5EF4-FFF2-40B4-BE49-F238E27FC236}">
                <a16:creationId xmlns:a16="http://schemas.microsoft.com/office/drawing/2014/main" id="{3880714D-2DF9-3697-EE8D-C3060CD4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819" y="2793026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6" descr="CM">
            <a:extLst>
              <a:ext uri="{FF2B5EF4-FFF2-40B4-BE49-F238E27FC236}">
                <a16:creationId xmlns:a16="http://schemas.microsoft.com/office/drawing/2014/main" id="{52EC5CCE-A62D-CC7F-4602-17434C287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9057" y="2800002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8" descr="Sched">
            <a:extLst>
              <a:ext uri="{FF2B5EF4-FFF2-40B4-BE49-F238E27FC236}">
                <a16:creationId xmlns:a16="http://schemas.microsoft.com/office/drawing/2014/main" id="{A0549D60-CEB3-7842-E481-26EBF391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3564" y="2800002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Up Arrow 28">
            <a:extLst>
              <a:ext uri="{FF2B5EF4-FFF2-40B4-BE49-F238E27FC236}">
                <a16:creationId xmlns:a16="http://schemas.microsoft.com/office/drawing/2014/main" id="{1BE218AA-F622-C6A9-C17C-D1990F2CE745}"/>
              </a:ext>
            </a:extLst>
          </p:cNvPr>
          <p:cNvSpPr/>
          <p:nvPr/>
        </p:nvSpPr>
        <p:spPr>
          <a:xfrm>
            <a:off x="4701170" y="2569534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196" name="Up Arrow 29">
            <a:extLst>
              <a:ext uri="{FF2B5EF4-FFF2-40B4-BE49-F238E27FC236}">
                <a16:creationId xmlns:a16="http://schemas.microsoft.com/office/drawing/2014/main" id="{9468BB48-C088-58D5-1F7F-582D18B09E9C}"/>
              </a:ext>
            </a:extLst>
          </p:cNvPr>
          <p:cNvSpPr/>
          <p:nvPr/>
        </p:nvSpPr>
        <p:spPr>
          <a:xfrm rot="16200000">
            <a:off x="5279742" y="3055929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2BD37E-0935-B6D4-9C7E-B3CB9AF3A360}"/>
              </a:ext>
            </a:extLst>
          </p:cNvPr>
          <p:cNvGrpSpPr/>
          <p:nvPr/>
        </p:nvGrpSpPr>
        <p:grpSpPr>
          <a:xfrm>
            <a:off x="5643754" y="4063568"/>
            <a:ext cx="777329" cy="914092"/>
            <a:chOff x="1154904" y="4431352"/>
            <a:chExt cx="749843" cy="8820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ECAF00-8503-F88E-8D58-F1D325871A68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F88943-E781-B868-1E65-CFA39517BF39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17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F2A7E-044F-FBB0-6DA6-167A4673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altLang="zh-CN" sz="4400" err="1">
                <a:latin typeface="Calibri"/>
                <a:ea typeface="Calibri"/>
                <a:cs typeface="Calibri"/>
              </a:rPr>
              <a:t>kwokctl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081582-F23E-58A6-018F-3ECBB0F61DCC}"/>
              </a:ext>
            </a:extLst>
          </p:cNvPr>
          <p:cNvSpPr/>
          <p:nvPr/>
        </p:nvSpPr>
        <p:spPr>
          <a:xfrm>
            <a:off x="2834787" y="1252146"/>
            <a:ext cx="6179824" cy="418311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C78867-E21D-7271-89B0-5F30E008AFD6}"/>
              </a:ext>
            </a:extLst>
          </p:cNvPr>
          <p:cNvSpPr/>
          <p:nvPr/>
        </p:nvSpPr>
        <p:spPr>
          <a:xfrm>
            <a:off x="3258120" y="1711041"/>
            <a:ext cx="530612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83354350-9829-D45B-2B22-A0F97338A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8283" y="2797080"/>
            <a:ext cx="746392" cy="746114"/>
          </a:xfrm>
          <a:prstGeom prst="rect">
            <a:avLst/>
          </a:prstGeom>
        </p:spPr>
      </p:pic>
      <p:pic>
        <p:nvPicPr>
          <p:cNvPr id="40" name="Picture 2" descr="ETCD">
            <a:extLst>
              <a:ext uri="{FF2B5EF4-FFF2-40B4-BE49-F238E27FC236}">
                <a16:creationId xmlns:a16="http://schemas.microsoft.com/office/drawing/2014/main" id="{54402B6C-AFDC-05FA-E084-4A542BAE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3310" y="1784172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API">
            <a:extLst>
              <a:ext uri="{FF2B5EF4-FFF2-40B4-BE49-F238E27FC236}">
                <a16:creationId xmlns:a16="http://schemas.microsoft.com/office/drawing/2014/main" id="{623FD295-6C8C-9188-5093-35153432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819" y="2793026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M">
            <a:extLst>
              <a:ext uri="{FF2B5EF4-FFF2-40B4-BE49-F238E27FC236}">
                <a16:creationId xmlns:a16="http://schemas.microsoft.com/office/drawing/2014/main" id="{B1BB8DC0-8F06-3A87-EA00-D52DD782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9057" y="2800002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Sched">
            <a:extLst>
              <a:ext uri="{FF2B5EF4-FFF2-40B4-BE49-F238E27FC236}">
                <a16:creationId xmlns:a16="http://schemas.microsoft.com/office/drawing/2014/main" id="{CDDC5B75-F7A9-EFC2-FBE3-D223A1EA4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3564" y="2800002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Up Arrow 28">
            <a:extLst>
              <a:ext uri="{FF2B5EF4-FFF2-40B4-BE49-F238E27FC236}">
                <a16:creationId xmlns:a16="http://schemas.microsoft.com/office/drawing/2014/main" id="{57AE7FF7-BD08-97C5-1FD4-CCBAD1810BE3}"/>
              </a:ext>
            </a:extLst>
          </p:cNvPr>
          <p:cNvSpPr/>
          <p:nvPr/>
        </p:nvSpPr>
        <p:spPr>
          <a:xfrm>
            <a:off x="4701170" y="2569534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45" name="Up Arrow 29">
            <a:extLst>
              <a:ext uri="{FF2B5EF4-FFF2-40B4-BE49-F238E27FC236}">
                <a16:creationId xmlns:a16="http://schemas.microsoft.com/office/drawing/2014/main" id="{15820B77-4AC9-15B7-D10E-F07537EA971C}"/>
              </a:ext>
            </a:extLst>
          </p:cNvPr>
          <p:cNvSpPr/>
          <p:nvPr/>
        </p:nvSpPr>
        <p:spPr>
          <a:xfrm rot="16200000">
            <a:off x="5279742" y="3055929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A9D226-F8DD-8714-6EFC-A89E27711D8F}"/>
              </a:ext>
            </a:extLst>
          </p:cNvPr>
          <p:cNvSpPr/>
          <p:nvPr/>
        </p:nvSpPr>
        <p:spPr>
          <a:xfrm>
            <a:off x="3258120" y="3816352"/>
            <a:ext cx="530612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550EB497-D99B-DDF7-B057-783BFAF856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5858" y="3999320"/>
            <a:ext cx="1002239" cy="860757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725190CC-8316-BDA4-6304-03FA60815F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04016" y="3917206"/>
            <a:ext cx="593420" cy="977033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19399DC-2059-71C0-A131-00884D969742}"/>
              </a:ext>
            </a:extLst>
          </p:cNvPr>
          <p:cNvGrpSpPr/>
          <p:nvPr/>
        </p:nvGrpSpPr>
        <p:grpSpPr>
          <a:xfrm>
            <a:off x="6766393" y="3855457"/>
            <a:ext cx="804402" cy="1004619"/>
            <a:chOff x="4482936" y="4209434"/>
            <a:chExt cx="775958" cy="969459"/>
          </a:xfrm>
        </p:grpSpPr>
        <p:pic>
          <p:nvPicPr>
            <p:cNvPr id="164" name="Graphic 163">
              <a:extLst>
                <a:ext uri="{FF2B5EF4-FFF2-40B4-BE49-F238E27FC236}">
                  <a16:creationId xmlns:a16="http://schemas.microsoft.com/office/drawing/2014/main" id="{BD2BDB8A-6FB1-2BFF-CE22-87ADE1364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165" name="Graphic 164">
              <a:extLst>
                <a:ext uri="{FF2B5EF4-FFF2-40B4-BE49-F238E27FC236}">
                  <a16:creationId xmlns:a16="http://schemas.microsoft.com/office/drawing/2014/main" id="{98BE6ED0-E80E-4848-51EA-9F8ABD879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4EB9AC-674C-1414-423B-F2A9406F387A}"/>
              </a:ext>
            </a:extLst>
          </p:cNvPr>
          <p:cNvGrpSpPr/>
          <p:nvPr/>
        </p:nvGrpSpPr>
        <p:grpSpPr>
          <a:xfrm>
            <a:off x="3407051" y="4309025"/>
            <a:ext cx="778227" cy="299996"/>
            <a:chOff x="948001" y="5191395"/>
            <a:chExt cx="750708" cy="289496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DBACEEE-CFB3-5C6D-F8E6-D523C87DD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FB3558-92DD-7E76-50CF-8F72F0331BD4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9" name="Google Shape;102;p22">
            <a:extLst>
              <a:ext uri="{FF2B5EF4-FFF2-40B4-BE49-F238E27FC236}">
                <a16:creationId xmlns:a16="http://schemas.microsoft.com/office/drawing/2014/main" id="{50BD0C00-80AA-D1E2-C1F1-802641BDAF94}"/>
              </a:ext>
            </a:extLst>
          </p:cNvPr>
          <p:cNvSpPr txBox="1"/>
          <p:nvPr/>
        </p:nvSpPr>
        <p:spPr>
          <a:xfrm>
            <a:off x="3649905" y="5672562"/>
            <a:ext cx="4549588" cy="5839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err="1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  create  cluster  –name  </a:t>
            </a:r>
            <a:r>
              <a:rPr lang="en-US" altLang="zh-CN" sz="1400" err="1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kwok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  --runtime</a:t>
            </a:r>
            <a:r>
              <a:rPr lang="zh-CN" altLang="en-US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 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docker </a:t>
            </a:r>
            <a:endParaRPr lang="en-US" altLang="zh-CN" sz="1400">
              <a:solidFill>
                <a:srgbClr val="F92672"/>
              </a:solidFill>
              <a:latin typeface="Courier New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249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B8CA784-35AA-B16A-F339-B5DC7D53E4CF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What is KWOK?</a:t>
            </a:r>
            <a:endParaRPr lang="en-US" sz="66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333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5F2A7E-044F-FBB0-6DA6-167A4673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altLang="zh-CN" sz="4400" err="1">
                <a:latin typeface="Calibri"/>
                <a:ea typeface="Calibri"/>
                <a:cs typeface="Calibri"/>
              </a:rPr>
              <a:t>kwokctl</a:t>
            </a:r>
            <a:r>
              <a:rPr lang="zh-CN" altLang="en-US" sz="4400">
                <a:latin typeface="Calibri"/>
                <a:ea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081582-F23E-58A6-018F-3ECBB0F61DCC}"/>
              </a:ext>
            </a:extLst>
          </p:cNvPr>
          <p:cNvSpPr/>
          <p:nvPr/>
        </p:nvSpPr>
        <p:spPr>
          <a:xfrm>
            <a:off x="2834787" y="1252146"/>
            <a:ext cx="6179824" cy="418311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C78867-E21D-7271-89B0-5F30E008AFD6}"/>
              </a:ext>
            </a:extLst>
          </p:cNvPr>
          <p:cNvSpPr/>
          <p:nvPr/>
        </p:nvSpPr>
        <p:spPr>
          <a:xfrm>
            <a:off x="3258120" y="1711041"/>
            <a:ext cx="530612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83354350-9829-D45B-2B22-A0F97338A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8283" y="2797080"/>
            <a:ext cx="746392" cy="746114"/>
          </a:xfrm>
          <a:prstGeom prst="rect">
            <a:avLst/>
          </a:prstGeom>
        </p:spPr>
      </p:pic>
      <p:pic>
        <p:nvPicPr>
          <p:cNvPr id="40" name="Picture 2" descr="ETCD">
            <a:extLst>
              <a:ext uri="{FF2B5EF4-FFF2-40B4-BE49-F238E27FC236}">
                <a16:creationId xmlns:a16="http://schemas.microsoft.com/office/drawing/2014/main" id="{54402B6C-AFDC-05FA-E084-4A542BAE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3310" y="1784172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API">
            <a:extLst>
              <a:ext uri="{FF2B5EF4-FFF2-40B4-BE49-F238E27FC236}">
                <a16:creationId xmlns:a16="http://schemas.microsoft.com/office/drawing/2014/main" id="{623FD295-6C8C-9188-5093-35153432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819" y="2793026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M">
            <a:extLst>
              <a:ext uri="{FF2B5EF4-FFF2-40B4-BE49-F238E27FC236}">
                <a16:creationId xmlns:a16="http://schemas.microsoft.com/office/drawing/2014/main" id="{B1BB8DC0-8F06-3A87-EA00-D52DD782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9057" y="2800002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Sched">
            <a:extLst>
              <a:ext uri="{FF2B5EF4-FFF2-40B4-BE49-F238E27FC236}">
                <a16:creationId xmlns:a16="http://schemas.microsoft.com/office/drawing/2014/main" id="{CDDC5B75-F7A9-EFC2-FBE3-D223A1EA4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3564" y="2800002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Up Arrow 28">
            <a:extLst>
              <a:ext uri="{FF2B5EF4-FFF2-40B4-BE49-F238E27FC236}">
                <a16:creationId xmlns:a16="http://schemas.microsoft.com/office/drawing/2014/main" id="{57AE7FF7-BD08-97C5-1FD4-CCBAD1810BE3}"/>
              </a:ext>
            </a:extLst>
          </p:cNvPr>
          <p:cNvSpPr/>
          <p:nvPr/>
        </p:nvSpPr>
        <p:spPr>
          <a:xfrm>
            <a:off x="4701170" y="2569534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45" name="Up Arrow 29">
            <a:extLst>
              <a:ext uri="{FF2B5EF4-FFF2-40B4-BE49-F238E27FC236}">
                <a16:creationId xmlns:a16="http://schemas.microsoft.com/office/drawing/2014/main" id="{15820B77-4AC9-15B7-D10E-F07537EA971C}"/>
              </a:ext>
            </a:extLst>
          </p:cNvPr>
          <p:cNvSpPr/>
          <p:nvPr/>
        </p:nvSpPr>
        <p:spPr>
          <a:xfrm rot="16200000">
            <a:off x="5279742" y="3055929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A9D226-F8DD-8714-6EFC-A89E27711D8F}"/>
              </a:ext>
            </a:extLst>
          </p:cNvPr>
          <p:cNvSpPr/>
          <p:nvPr/>
        </p:nvSpPr>
        <p:spPr>
          <a:xfrm>
            <a:off x="3258120" y="3816352"/>
            <a:ext cx="530612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4EB9AC-674C-1414-423B-F2A9406F387A}"/>
              </a:ext>
            </a:extLst>
          </p:cNvPr>
          <p:cNvGrpSpPr/>
          <p:nvPr/>
        </p:nvGrpSpPr>
        <p:grpSpPr>
          <a:xfrm>
            <a:off x="3407051" y="4309025"/>
            <a:ext cx="778227" cy="299996"/>
            <a:chOff x="948001" y="5191395"/>
            <a:chExt cx="750708" cy="289496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DBACEEE-CFB3-5C6D-F8E6-D523C87DD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FB3558-92DD-7E76-50CF-8F72F0331BD4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9" name="Google Shape;102;p22">
            <a:extLst>
              <a:ext uri="{FF2B5EF4-FFF2-40B4-BE49-F238E27FC236}">
                <a16:creationId xmlns:a16="http://schemas.microsoft.com/office/drawing/2014/main" id="{50BD0C00-80AA-D1E2-C1F1-802641BDAF94}"/>
              </a:ext>
            </a:extLst>
          </p:cNvPr>
          <p:cNvSpPr txBox="1"/>
          <p:nvPr/>
        </p:nvSpPr>
        <p:spPr>
          <a:xfrm>
            <a:off x="3649905" y="5672562"/>
            <a:ext cx="4549588" cy="5839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err="1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  create  cluster  –name  </a:t>
            </a:r>
            <a:r>
              <a:rPr lang="en-US" altLang="zh-CN" sz="1400" err="1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kwok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  --runtime</a:t>
            </a:r>
            <a:r>
              <a:rPr lang="zh-CN" altLang="en-US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 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kind </a:t>
            </a:r>
            <a:endParaRPr lang="en-US" altLang="zh-CN" sz="1400">
              <a:solidFill>
                <a:srgbClr val="F92672"/>
              </a:solidFill>
              <a:latin typeface="Courier New"/>
              <a:ea typeface="Calibri"/>
              <a:cs typeface="Calibri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B2E6EE-0C8E-D830-69A1-BA9CF7154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35418" y="3904137"/>
            <a:ext cx="1361713" cy="9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3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1740515" y="1532755"/>
            <a:ext cx="8462405" cy="4502286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2074319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2074320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3982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2140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2515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6884517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3763743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2382173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3268671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53872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8899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408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4646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9153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4446759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5025331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33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1740515" y="1191231"/>
            <a:ext cx="8462405" cy="4502286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2074319" y="1838964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2074320" y="3936453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3982" y="4119421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2140" y="4037307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2515" y="4018282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6884517" y="3975558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3763743" y="4181331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2382173" y="4436948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3268671" y="4473751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53872" y="2925003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8899" y="1912095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408" y="29209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4646" y="2927925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9153" y="2927925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4446759" y="2697457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5025331" y="3183852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30" name="Google Shape;153;p23">
            <a:extLst>
              <a:ext uri="{FF2B5EF4-FFF2-40B4-BE49-F238E27FC236}">
                <a16:creationId xmlns:a16="http://schemas.microsoft.com/office/drawing/2014/main" id="{C68B57E5-41AA-4E4D-8D88-EA6255E4069D}"/>
              </a:ext>
            </a:extLst>
          </p:cNvPr>
          <p:cNvSpPr txBox="1"/>
          <p:nvPr/>
        </p:nvSpPr>
        <p:spPr>
          <a:xfrm>
            <a:off x="1307163" y="5962825"/>
            <a:ext cx="4471417" cy="5217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err="1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  create  cluster </a:t>
            </a:r>
            <a:r>
              <a:rPr lang="zh-CN" altLang="en-US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 </a:t>
            </a:r>
            <a:r>
              <a:rPr lang="en-US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--</a:t>
            </a:r>
            <a:r>
              <a:rPr lang="en-US" sz="1400" err="1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kube</a:t>
            </a:r>
            <a:r>
              <a:rPr lang="en-US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-scheduler-binary=xxx</a:t>
            </a:r>
            <a:endParaRPr lang="en-US" sz="1400"/>
          </a:p>
        </p:txBody>
      </p:sp>
      <p:sp>
        <p:nvSpPr>
          <p:cNvPr id="36" name="Google Shape;153;p23">
            <a:extLst>
              <a:ext uri="{FF2B5EF4-FFF2-40B4-BE49-F238E27FC236}">
                <a16:creationId xmlns:a16="http://schemas.microsoft.com/office/drawing/2014/main" id="{526B3599-F075-D74D-A16F-806433F2BB19}"/>
              </a:ext>
            </a:extLst>
          </p:cNvPr>
          <p:cNvSpPr txBox="1"/>
          <p:nvPr/>
        </p:nvSpPr>
        <p:spPr>
          <a:xfrm>
            <a:off x="6066455" y="5962825"/>
            <a:ext cx="4471417" cy="5217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err="1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  create  cluster </a:t>
            </a:r>
            <a:r>
              <a:rPr lang="zh-CN" altLang="en-US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 </a:t>
            </a:r>
            <a:r>
              <a:rPr lang="en-US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--</a:t>
            </a:r>
            <a:r>
              <a:rPr lang="en-US" sz="1400" err="1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kube</a:t>
            </a:r>
            <a:r>
              <a:rPr lang="en-US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-scheduler-image=xxx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199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1740515" y="1191231"/>
            <a:ext cx="8462405" cy="4502286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2074319" y="1838964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2074320" y="3936453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3982" y="4119421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2140" y="4037307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2515" y="4018282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6884517" y="3975558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3763743" y="4181331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2382173" y="4436948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3268671" y="4473751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53872" y="2925003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8899" y="1912095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408" y="29209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4646" y="2927925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9153" y="2927925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4446759" y="2697457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5025331" y="3183852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9" name="Google Shape;197;p23">
            <a:extLst>
              <a:ext uri="{FF2B5EF4-FFF2-40B4-BE49-F238E27FC236}">
                <a16:creationId xmlns:a16="http://schemas.microsoft.com/office/drawing/2014/main" id="{1607D998-A5FE-F044-A316-F2984AE2B599}"/>
              </a:ext>
            </a:extLst>
          </p:cNvPr>
          <p:cNvSpPr/>
          <p:nvPr/>
        </p:nvSpPr>
        <p:spPr>
          <a:xfrm>
            <a:off x="5231084" y="2741715"/>
            <a:ext cx="1178797" cy="1162448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</a:endParaRPr>
          </a:p>
        </p:txBody>
      </p:sp>
      <p:sp>
        <p:nvSpPr>
          <p:cNvPr id="37" name="Google Shape;153;p23">
            <a:extLst>
              <a:ext uri="{FF2B5EF4-FFF2-40B4-BE49-F238E27FC236}">
                <a16:creationId xmlns:a16="http://schemas.microsoft.com/office/drawing/2014/main" id="{F601036B-D346-C341-B8BE-0FE146AE1CBA}"/>
              </a:ext>
            </a:extLst>
          </p:cNvPr>
          <p:cNvSpPr txBox="1"/>
          <p:nvPr/>
        </p:nvSpPr>
        <p:spPr>
          <a:xfrm>
            <a:off x="3576640" y="5962825"/>
            <a:ext cx="4471417" cy="5217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err="1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  create  cluster</a:t>
            </a:r>
            <a:r>
              <a:rPr lang="zh-CN" altLang="en-US" sz="140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  </a:t>
            </a:r>
            <a:r>
              <a:rPr lang="en-US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--disable-</a:t>
            </a:r>
            <a:r>
              <a:rPr lang="en-US" sz="1400" err="1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kube</a:t>
            </a:r>
            <a:r>
              <a:rPr lang="en-US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-scheduler</a:t>
            </a:r>
            <a:r>
              <a:rPr lang="en-US" altLang="zh-CN" sz="140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 </a:t>
            </a:r>
            <a:endParaRPr lang="en-US" sz="1400">
              <a:solidFill>
                <a:srgbClr val="F8F8F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01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502286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C643B-7B1E-D586-DF61-B92F19DB9574}"/>
              </a:ext>
            </a:extLst>
          </p:cNvPr>
          <p:cNvSpPr txBox="1"/>
          <p:nvPr/>
        </p:nvSpPr>
        <p:spPr>
          <a:xfrm>
            <a:off x="780773" y="3406817"/>
            <a:ext cx="1222771" cy="56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401619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1C95-7046-A7FE-AF8E-35D1C7D5B1B8}"/>
              </a:ext>
            </a:extLst>
          </p:cNvPr>
          <p:cNvSpPr txBox="1"/>
          <p:nvPr/>
        </p:nvSpPr>
        <p:spPr>
          <a:xfrm>
            <a:off x="780773" y="3238656"/>
            <a:ext cx="1578894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  <a:p>
            <a:pPr>
              <a:lnSpc>
                <a:spcPct val="200000"/>
              </a:lnSpc>
            </a:pPr>
            <a:r>
              <a:rPr kumimoji="1" lang="en-US" altLang="zh-CN" b="1"/>
              <a:t>Cross</a:t>
            </a:r>
            <a:r>
              <a:rPr kumimoji="1" lang="zh-CN" altLang="en-US" b="1"/>
              <a:t> </a:t>
            </a:r>
            <a:r>
              <a:rPr kumimoji="1" lang="en-US" altLang="zh-CN" b="1"/>
              <a:t>platform</a:t>
            </a:r>
            <a:endParaRPr kumimoji="1" lang="zh-CN" alt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5710831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015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1C95-7046-A7FE-AF8E-35D1C7D5B1B8}"/>
              </a:ext>
            </a:extLst>
          </p:cNvPr>
          <p:cNvSpPr txBox="1"/>
          <p:nvPr/>
        </p:nvSpPr>
        <p:spPr>
          <a:xfrm>
            <a:off x="780773" y="3112534"/>
            <a:ext cx="1578894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Cross</a:t>
            </a:r>
            <a:r>
              <a:rPr kumimoji="1" lang="zh-CN" altLang="en-US"/>
              <a:t> </a:t>
            </a:r>
            <a:r>
              <a:rPr kumimoji="1" lang="en-US" altLang="zh-CN"/>
              <a:t>platform</a:t>
            </a:r>
          </a:p>
          <a:p>
            <a:pPr>
              <a:lnSpc>
                <a:spcPct val="200000"/>
              </a:lnSpc>
            </a:pPr>
            <a:r>
              <a:rPr kumimoji="1" lang="en-US" altLang="zh-CN" b="1" err="1"/>
              <a:t>kubectl</a:t>
            </a:r>
            <a:endParaRPr kumimoji="1" lang="zh-CN" alt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5710831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2598C2-0CD2-336D-8ACA-22775F2D6497}"/>
              </a:ext>
            </a:extLst>
          </p:cNvPr>
          <p:cNvGrpSpPr/>
          <p:nvPr/>
        </p:nvGrpSpPr>
        <p:grpSpPr>
          <a:xfrm>
            <a:off x="3769904" y="3504561"/>
            <a:ext cx="719794" cy="265114"/>
            <a:chOff x="1071905" y="4305117"/>
            <a:chExt cx="694342" cy="25583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00C0D9-5A8B-F34A-9342-DDF1ABB66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19625" r="19464" b="21716"/>
            <a:stretch/>
          </p:blipFill>
          <p:spPr>
            <a:xfrm>
              <a:off x="1071905" y="4310892"/>
              <a:ext cx="259419" cy="2500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F4A6E-C633-45EA-12E8-8B824B852450}"/>
                </a:ext>
              </a:extLst>
            </p:cNvPr>
            <p:cNvSpPr txBox="1"/>
            <p:nvPr/>
          </p:nvSpPr>
          <p:spPr>
            <a:xfrm>
              <a:off x="1270691" y="4305117"/>
              <a:ext cx="495556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kubectl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14" name="Up Arrow 13">
            <a:extLst>
              <a:ext uri="{FF2B5EF4-FFF2-40B4-BE49-F238E27FC236}">
                <a16:creationId xmlns:a16="http://schemas.microsoft.com/office/drawing/2014/main" id="{59DF70D5-9576-D51D-8290-02E0719A0258}"/>
              </a:ext>
            </a:extLst>
          </p:cNvPr>
          <p:cNvSpPr/>
          <p:nvPr/>
        </p:nvSpPr>
        <p:spPr>
          <a:xfrm rot="5400000">
            <a:off x="4647493" y="3501022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88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1C95-7046-A7FE-AF8E-35D1C7D5B1B8}"/>
              </a:ext>
            </a:extLst>
          </p:cNvPr>
          <p:cNvSpPr txBox="1"/>
          <p:nvPr/>
        </p:nvSpPr>
        <p:spPr>
          <a:xfrm>
            <a:off x="780773" y="3112534"/>
            <a:ext cx="1578894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Cross</a:t>
            </a:r>
            <a:r>
              <a:rPr kumimoji="1" lang="zh-CN" altLang="en-US"/>
              <a:t> </a:t>
            </a:r>
            <a:r>
              <a:rPr kumimoji="1" lang="en-US" altLang="zh-CN"/>
              <a:t>platform</a:t>
            </a:r>
          </a:p>
          <a:p>
            <a:pPr>
              <a:lnSpc>
                <a:spcPct val="200000"/>
              </a:lnSpc>
            </a:pPr>
            <a:r>
              <a:rPr kumimoji="1" lang="en-US" altLang="zh-CN" b="1" err="1"/>
              <a:t>kubectl</a:t>
            </a:r>
            <a:endParaRPr kumimoji="1" lang="zh-CN" alt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5710831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2598C2-0CD2-336D-8ACA-22775F2D6497}"/>
              </a:ext>
            </a:extLst>
          </p:cNvPr>
          <p:cNvGrpSpPr/>
          <p:nvPr/>
        </p:nvGrpSpPr>
        <p:grpSpPr>
          <a:xfrm>
            <a:off x="3769904" y="3504561"/>
            <a:ext cx="719794" cy="265114"/>
            <a:chOff x="1071905" y="4305117"/>
            <a:chExt cx="694342" cy="25583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00C0D9-5A8B-F34A-9342-DDF1ABB66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19625" r="19464" b="21716"/>
            <a:stretch/>
          </p:blipFill>
          <p:spPr>
            <a:xfrm>
              <a:off x="1071905" y="4310892"/>
              <a:ext cx="259419" cy="2500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F4A6E-C633-45EA-12E8-8B824B852450}"/>
                </a:ext>
              </a:extLst>
            </p:cNvPr>
            <p:cNvSpPr txBox="1"/>
            <p:nvPr/>
          </p:nvSpPr>
          <p:spPr>
            <a:xfrm>
              <a:off x="1270691" y="4305117"/>
              <a:ext cx="495556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kubectl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14" name="Up Arrow 13">
            <a:extLst>
              <a:ext uri="{FF2B5EF4-FFF2-40B4-BE49-F238E27FC236}">
                <a16:creationId xmlns:a16="http://schemas.microsoft.com/office/drawing/2014/main" id="{59DF70D5-9576-D51D-8290-02E0719A0258}"/>
              </a:ext>
            </a:extLst>
          </p:cNvPr>
          <p:cNvSpPr/>
          <p:nvPr/>
        </p:nvSpPr>
        <p:spPr>
          <a:xfrm rot="5400000">
            <a:off x="4647493" y="3501022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2" name="Google Shape;153;p23">
            <a:extLst>
              <a:ext uri="{FF2B5EF4-FFF2-40B4-BE49-F238E27FC236}">
                <a16:creationId xmlns:a16="http://schemas.microsoft.com/office/drawing/2014/main" id="{30D642F6-D74A-82C0-FD97-D1545C7E5A7A}"/>
              </a:ext>
            </a:extLst>
          </p:cNvPr>
          <p:cNvSpPr txBox="1"/>
          <p:nvPr/>
        </p:nvSpPr>
        <p:spPr>
          <a:xfrm>
            <a:off x="3455196" y="3861862"/>
            <a:ext cx="1747688" cy="5567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 dirty="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dirty="0" err="1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 dirty="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  </a:t>
            </a:r>
            <a:r>
              <a:rPr lang="en-US" altLang="zh-CN" sz="1400" dirty="0" err="1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kubectl</a:t>
            </a:r>
            <a:endParaRPr lang="zh-CN" altLang="en-US" sz="1400" dirty="0" err="1">
              <a:solidFill>
                <a:srgbClr val="F8F8F2"/>
              </a:solidFill>
              <a:ea typeface="Courier Ne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972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1C95-7046-A7FE-AF8E-35D1C7D5B1B8}"/>
              </a:ext>
            </a:extLst>
          </p:cNvPr>
          <p:cNvSpPr txBox="1"/>
          <p:nvPr/>
        </p:nvSpPr>
        <p:spPr>
          <a:xfrm>
            <a:off x="780773" y="2534463"/>
            <a:ext cx="1550937" cy="3338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Cross</a:t>
            </a:r>
            <a:r>
              <a:rPr kumimoji="1" lang="zh-CN" altLang="en-US"/>
              <a:t> </a:t>
            </a:r>
            <a:r>
              <a:rPr kumimoji="1" lang="en-US" altLang="zh-CN"/>
              <a:t>platform</a:t>
            </a:r>
          </a:p>
          <a:p>
            <a:pPr>
              <a:lnSpc>
                <a:spcPct val="200000"/>
              </a:lnSpc>
            </a:pPr>
            <a:r>
              <a:rPr kumimoji="1" lang="en-US" altLang="zh-CN" err="1"/>
              <a:t>kubectl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 b="1" err="1"/>
              <a:t>etcdctl</a:t>
            </a:r>
            <a:endParaRPr kumimoji="1" lang="en-US" altLang="zh-CN" b="1"/>
          </a:p>
          <a:p>
            <a:pPr>
              <a:lnSpc>
                <a:spcPct val="200000"/>
              </a:lnSpc>
            </a:pPr>
            <a:r>
              <a:rPr kumimoji="1" lang="en-US" altLang="zh-CN" b="1"/>
              <a:t>Snapshot</a:t>
            </a:r>
          </a:p>
          <a:p>
            <a:pPr>
              <a:lnSpc>
                <a:spcPct val="200000"/>
              </a:lnSpc>
            </a:pPr>
            <a:endParaRPr kumimoji="1" lang="zh-CN" alt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5710831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2598C2-0CD2-336D-8ACA-22775F2D6497}"/>
              </a:ext>
            </a:extLst>
          </p:cNvPr>
          <p:cNvGrpSpPr/>
          <p:nvPr/>
        </p:nvGrpSpPr>
        <p:grpSpPr>
          <a:xfrm>
            <a:off x="3769904" y="3504561"/>
            <a:ext cx="719794" cy="265114"/>
            <a:chOff x="1071905" y="4305117"/>
            <a:chExt cx="694342" cy="25583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00C0D9-5A8B-F34A-9342-DDF1ABB66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19625" r="19464" b="21716"/>
            <a:stretch/>
          </p:blipFill>
          <p:spPr>
            <a:xfrm>
              <a:off x="1071905" y="4310892"/>
              <a:ext cx="259419" cy="2500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F4A6E-C633-45EA-12E8-8B824B852450}"/>
                </a:ext>
              </a:extLst>
            </p:cNvPr>
            <p:cNvSpPr txBox="1"/>
            <p:nvPr/>
          </p:nvSpPr>
          <p:spPr>
            <a:xfrm>
              <a:off x="1270691" y="4305117"/>
              <a:ext cx="495556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kubectl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14" name="Up Arrow 13">
            <a:extLst>
              <a:ext uri="{FF2B5EF4-FFF2-40B4-BE49-F238E27FC236}">
                <a16:creationId xmlns:a16="http://schemas.microsoft.com/office/drawing/2014/main" id="{59DF70D5-9576-D51D-8290-02E0719A0258}"/>
              </a:ext>
            </a:extLst>
          </p:cNvPr>
          <p:cNvSpPr/>
          <p:nvPr/>
        </p:nvSpPr>
        <p:spPr>
          <a:xfrm rot="5400000">
            <a:off x="4647493" y="3501022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00430-E327-B87C-1187-8064E1B5C716}"/>
              </a:ext>
            </a:extLst>
          </p:cNvPr>
          <p:cNvGrpSpPr/>
          <p:nvPr/>
        </p:nvGrpSpPr>
        <p:grpSpPr>
          <a:xfrm>
            <a:off x="3754670" y="2529049"/>
            <a:ext cx="742178" cy="298268"/>
            <a:chOff x="961706" y="3403970"/>
            <a:chExt cx="715935" cy="28782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5EEE510-7994-4E4C-3BB2-7CFF61E0A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10075" r="10609" b="32562"/>
            <a:stretch/>
          </p:blipFill>
          <p:spPr>
            <a:xfrm>
              <a:off x="961706" y="3403970"/>
              <a:ext cx="298697" cy="2878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CE0F-78D0-F669-EBD5-541DC46ACCDB}"/>
                </a:ext>
              </a:extLst>
            </p:cNvPr>
            <p:cNvSpPr txBox="1"/>
            <p:nvPr/>
          </p:nvSpPr>
          <p:spPr>
            <a:xfrm>
              <a:off x="1207247" y="3416871"/>
              <a:ext cx="470394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etcdctl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24" name="Up Arrow 23">
            <a:extLst>
              <a:ext uri="{FF2B5EF4-FFF2-40B4-BE49-F238E27FC236}">
                <a16:creationId xmlns:a16="http://schemas.microsoft.com/office/drawing/2014/main" id="{7C5C2C39-6371-EDD8-F7CE-7150F3397428}"/>
              </a:ext>
            </a:extLst>
          </p:cNvPr>
          <p:cNvSpPr/>
          <p:nvPr/>
        </p:nvSpPr>
        <p:spPr>
          <a:xfrm rot="5400000">
            <a:off x="4645526" y="2538879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17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1C95-7046-A7FE-AF8E-35D1C7D5B1B8}"/>
              </a:ext>
            </a:extLst>
          </p:cNvPr>
          <p:cNvSpPr txBox="1"/>
          <p:nvPr/>
        </p:nvSpPr>
        <p:spPr>
          <a:xfrm>
            <a:off x="780773" y="2534463"/>
            <a:ext cx="1550937" cy="3338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Cross</a:t>
            </a:r>
            <a:r>
              <a:rPr kumimoji="1" lang="zh-CN" altLang="en-US"/>
              <a:t> </a:t>
            </a:r>
            <a:r>
              <a:rPr kumimoji="1" lang="en-US" altLang="zh-CN"/>
              <a:t>platform</a:t>
            </a:r>
          </a:p>
          <a:p>
            <a:pPr>
              <a:lnSpc>
                <a:spcPct val="200000"/>
              </a:lnSpc>
            </a:pPr>
            <a:r>
              <a:rPr kumimoji="1" lang="en-US" altLang="zh-CN" err="1"/>
              <a:t>kubectl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 b="1" err="1"/>
              <a:t>etcdctl</a:t>
            </a:r>
            <a:endParaRPr kumimoji="1" lang="en-US" altLang="zh-CN" b="1"/>
          </a:p>
          <a:p>
            <a:pPr>
              <a:lnSpc>
                <a:spcPct val="200000"/>
              </a:lnSpc>
            </a:pPr>
            <a:r>
              <a:rPr kumimoji="1" lang="en-US" altLang="zh-CN" b="1"/>
              <a:t>Snapshot</a:t>
            </a:r>
          </a:p>
          <a:p>
            <a:pPr>
              <a:lnSpc>
                <a:spcPct val="200000"/>
              </a:lnSpc>
            </a:pPr>
            <a:endParaRPr kumimoji="1" lang="zh-CN" alt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5710831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2598C2-0CD2-336D-8ACA-22775F2D6497}"/>
              </a:ext>
            </a:extLst>
          </p:cNvPr>
          <p:cNvGrpSpPr/>
          <p:nvPr/>
        </p:nvGrpSpPr>
        <p:grpSpPr>
          <a:xfrm>
            <a:off x="3769904" y="3504561"/>
            <a:ext cx="719794" cy="265114"/>
            <a:chOff x="1071905" y="4305117"/>
            <a:chExt cx="694342" cy="25583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00C0D9-5A8B-F34A-9342-DDF1ABB66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19625" r="19464" b="21716"/>
            <a:stretch/>
          </p:blipFill>
          <p:spPr>
            <a:xfrm>
              <a:off x="1071905" y="4310892"/>
              <a:ext cx="259419" cy="2500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F4A6E-C633-45EA-12E8-8B824B852450}"/>
                </a:ext>
              </a:extLst>
            </p:cNvPr>
            <p:cNvSpPr txBox="1"/>
            <p:nvPr/>
          </p:nvSpPr>
          <p:spPr>
            <a:xfrm>
              <a:off x="1270691" y="4305117"/>
              <a:ext cx="495556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kubectl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14" name="Up Arrow 13">
            <a:extLst>
              <a:ext uri="{FF2B5EF4-FFF2-40B4-BE49-F238E27FC236}">
                <a16:creationId xmlns:a16="http://schemas.microsoft.com/office/drawing/2014/main" id="{59DF70D5-9576-D51D-8290-02E0719A0258}"/>
              </a:ext>
            </a:extLst>
          </p:cNvPr>
          <p:cNvSpPr/>
          <p:nvPr/>
        </p:nvSpPr>
        <p:spPr>
          <a:xfrm rot="5400000">
            <a:off x="4647493" y="3501022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00430-E327-B87C-1187-8064E1B5C716}"/>
              </a:ext>
            </a:extLst>
          </p:cNvPr>
          <p:cNvGrpSpPr/>
          <p:nvPr/>
        </p:nvGrpSpPr>
        <p:grpSpPr>
          <a:xfrm>
            <a:off x="3754670" y="2529049"/>
            <a:ext cx="742178" cy="298268"/>
            <a:chOff x="961706" y="3403970"/>
            <a:chExt cx="715935" cy="28782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5EEE510-7994-4E4C-3BB2-7CFF61E0A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10075" r="10609" b="32562"/>
            <a:stretch/>
          </p:blipFill>
          <p:spPr>
            <a:xfrm>
              <a:off x="961706" y="3403970"/>
              <a:ext cx="298697" cy="2878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CE0F-78D0-F669-EBD5-541DC46ACCDB}"/>
                </a:ext>
              </a:extLst>
            </p:cNvPr>
            <p:cNvSpPr txBox="1"/>
            <p:nvPr/>
          </p:nvSpPr>
          <p:spPr>
            <a:xfrm>
              <a:off x="1207247" y="3416871"/>
              <a:ext cx="470394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etcdctl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24" name="Up Arrow 23">
            <a:extLst>
              <a:ext uri="{FF2B5EF4-FFF2-40B4-BE49-F238E27FC236}">
                <a16:creationId xmlns:a16="http://schemas.microsoft.com/office/drawing/2014/main" id="{7C5C2C39-6371-EDD8-F7CE-7150F3397428}"/>
              </a:ext>
            </a:extLst>
          </p:cNvPr>
          <p:cNvSpPr/>
          <p:nvPr/>
        </p:nvSpPr>
        <p:spPr>
          <a:xfrm rot="5400000">
            <a:off x="4645526" y="2538879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30" name="Google Shape;153;p23">
            <a:extLst>
              <a:ext uri="{FF2B5EF4-FFF2-40B4-BE49-F238E27FC236}">
                <a16:creationId xmlns:a16="http://schemas.microsoft.com/office/drawing/2014/main" id="{09917859-F792-8233-6387-CCD002BDC6A9}"/>
              </a:ext>
            </a:extLst>
          </p:cNvPr>
          <p:cNvSpPr txBox="1"/>
          <p:nvPr/>
        </p:nvSpPr>
        <p:spPr>
          <a:xfrm>
            <a:off x="3455196" y="2839886"/>
            <a:ext cx="1747688" cy="5567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 dirty="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dirty="0" err="1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 dirty="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  </a:t>
            </a:r>
            <a:r>
              <a:rPr lang="en-US" altLang="zh-CN" sz="1400" dirty="0" err="1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etcdctl</a:t>
            </a:r>
            <a:endParaRPr lang="zh-CN" altLang="en-US" sz="1400" dirty="0" err="1">
              <a:solidFill>
                <a:srgbClr val="F8F8F2"/>
              </a:solidFill>
              <a:ea typeface="Courier Ne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31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B616FC-EC67-EE29-692D-464AD3564D7A}"/>
              </a:ext>
            </a:extLst>
          </p:cNvPr>
          <p:cNvSpPr txBox="1"/>
          <p:nvPr/>
        </p:nvSpPr>
        <p:spPr>
          <a:xfrm>
            <a:off x="4656338" y="3004705"/>
            <a:ext cx="2879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0" b="1">
                <a:latin typeface="Calibri" panose="020F0502020204030204" pitchFamily="34" charset="0"/>
              </a:rPr>
              <a:t>KWOK</a:t>
            </a:r>
            <a:endParaRPr kumimoji="1" lang="zh-CN" altLang="en-US" sz="7200" b="1">
              <a:latin typeface="Calibri" panose="020F050202020403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626341-8A31-2992-55D1-570E30E5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KWOK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CEA7054-D378-42A0-DEC7-51873A3CB73F}"/>
              </a:ext>
            </a:extLst>
          </p:cNvPr>
          <p:cNvSpPr>
            <a:spLocks noChangeAspect="1"/>
          </p:cNvSpPr>
          <p:nvPr/>
        </p:nvSpPr>
        <p:spPr>
          <a:xfrm>
            <a:off x="-2406757" y="1395689"/>
            <a:ext cx="1854124" cy="1800000"/>
          </a:xfrm>
          <a:custGeom>
            <a:avLst/>
            <a:gdLst>
              <a:gd name="connsiteX0" fmla="*/ 427509 w 5438021"/>
              <a:gd name="connsiteY0" fmla="*/ 1380748 h 5279276"/>
              <a:gd name="connsiteX1" fmla="*/ 399726 w 5438021"/>
              <a:gd name="connsiteY1" fmla="*/ 1522311 h 5279276"/>
              <a:gd name="connsiteX2" fmla="*/ 396905 w 5438021"/>
              <a:gd name="connsiteY2" fmla="*/ 1522824 h 5279276"/>
              <a:gd name="connsiteX3" fmla="*/ 263549 w 5438021"/>
              <a:gd name="connsiteY3" fmla="*/ 2100957 h 5279276"/>
              <a:gd name="connsiteX4" fmla="*/ 228073 w 5438021"/>
              <a:gd name="connsiteY4" fmla="*/ 2268592 h 5279276"/>
              <a:gd name="connsiteX5" fmla="*/ 222688 w 5438021"/>
              <a:gd name="connsiteY5" fmla="*/ 2275944 h 5279276"/>
              <a:gd name="connsiteX6" fmla="*/ 194991 w 5438021"/>
              <a:gd name="connsiteY6" fmla="*/ 2399982 h 5279276"/>
              <a:gd name="connsiteX7" fmla="*/ 165926 w 5438021"/>
              <a:gd name="connsiteY7" fmla="*/ 2525217 h 5279276"/>
              <a:gd name="connsiteX8" fmla="*/ 108651 w 5438021"/>
              <a:gd name="connsiteY8" fmla="*/ 2776371 h 5279276"/>
              <a:gd name="connsiteX9" fmla="*/ 51291 w 5438021"/>
              <a:gd name="connsiteY9" fmla="*/ 3025046 h 5279276"/>
              <a:gd name="connsiteX10" fmla="*/ 0 w 5438021"/>
              <a:gd name="connsiteY10" fmla="*/ 3282355 h 5279276"/>
              <a:gd name="connsiteX11" fmla="*/ 0 w 5438021"/>
              <a:gd name="connsiteY11" fmla="*/ 3284920 h 5279276"/>
              <a:gd name="connsiteX12" fmla="*/ 143614 w 5438021"/>
              <a:gd name="connsiteY12" fmla="*/ 3596511 h 5279276"/>
              <a:gd name="connsiteX13" fmla="*/ 244999 w 5438021"/>
              <a:gd name="connsiteY13" fmla="*/ 3722858 h 5279276"/>
              <a:gd name="connsiteX14" fmla="*/ 347581 w 5438021"/>
              <a:gd name="connsiteY14" fmla="*/ 3850315 h 5279276"/>
              <a:gd name="connsiteX15" fmla="*/ 551889 w 5438021"/>
              <a:gd name="connsiteY15" fmla="*/ 4103777 h 5279276"/>
              <a:gd name="connsiteX16" fmla="*/ 755685 w 5438021"/>
              <a:gd name="connsiteY16" fmla="*/ 4357667 h 5279276"/>
              <a:gd name="connsiteX17" fmla="*/ 857069 w 5438021"/>
              <a:gd name="connsiteY17" fmla="*/ 4484013 h 5279276"/>
              <a:gd name="connsiteX18" fmla="*/ 958711 w 5438021"/>
              <a:gd name="connsiteY18" fmla="*/ 4610018 h 5279276"/>
              <a:gd name="connsiteX19" fmla="*/ 1060266 w 5438021"/>
              <a:gd name="connsiteY19" fmla="*/ 4735936 h 5279276"/>
              <a:gd name="connsiteX20" fmla="*/ 1162934 w 5438021"/>
              <a:gd name="connsiteY20" fmla="*/ 4863480 h 5279276"/>
              <a:gd name="connsiteX21" fmla="*/ 1264147 w 5438021"/>
              <a:gd name="connsiteY21" fmla="*/ 4989911 h 5279276"/>
              <a:gd name="connsiteX22" fmla="*/ 1366558 w 5438021"/>
              <a:gd name="connsiteY22" fmla="*/ 5117540 h 5279276"/>
              <a:gd name="connsiteX23" fmla="*/ 1485382 w 5438021"/>
              <a:gd name="connsiteY23" fmla="*/ 5226448 h 5279276"/>
              <a:gd name="connsiteX24" fmla="*/ 1664387 w 5438021"/>
              <a:gd name="connsiteY24" fmla="*/ 5277567 h 5279276"/>
              <a:gd name="connsiteX25" fmla="*/ 3763890 w 5438021"/>
              <a:gd name="connsiteY25" fmla="*/ 5279277 h 5279276"/>
              <a:gd name="connsiteX26" fmla="*/ 3854760 w 5438021"/>
              <a:gd name="connsiteY26" fmla="*/ 5267480 h 5279276"/>
              <a:gd name="connsiteX27" fmla="*/ 3893656 w 5438021"/>
              <a:gd name="connsiteY27" fmla="*/ 5253204 h 5279276"/>
              <a:gd name="connsiteX28" fmla="*/ 3932295 w 5438021"/>
              <a:gd name="connsiteY28" fmla="*/ 5236278 h 5279276"/>
              <a:gd name="connsiteX29" fmla="*/ 4000426 w 5438021"/>
              <a:gd name="connsiteY29" fmla="*/ 5193109 h 5279276"/>
              <a:gd name="connsiteX30" fmla="*/ 4105145 w 5438021"/>
              <a:gd name="connsiteY30" fmla="*/ 5075311 h 5279276"/>
              <a:gd name="connsiteX31" fmla="*/ 4302444 w 5438021"/>
              <a:gd name="connsiteY31" fmla="*/ 4829970 h 5279276"/>
              <a:gd name="connsiteX32" fmla="*/ 4499742 w 5438021"/>
              <a:gd name="connsiteY32" fmla="*/ 4584629 h 5279276"/>
              <a:gd name="connsiteX33" fmla="*/ 4696528 w 5438021"/>
              <a:gd name="connsiteY33" fmla="*/ 4338946 h 5279276"/>
              <a:gd name="connsiteX34" fmla="*/ 5091126 w 5438021"/>
              <a:gd name="connsiteY34" fmla="*/ 3848349 h 5279276"/>
              <a:gd name="connsiteX35" fmla="*/ 5189518 w 5438021"/>
              <a:gd name="connsiteY35" fmla="*/ 3726790 h 5279276"/>
              <a:gd name="connsiteX36" fmla="*/ 5288167 w 5438021"/>
              <a:gd name="connsiteY36" fmla="*/ 3602837 h 5279276"/>
              <a:gd name="connsiteX37" fmla="*/ 5384509 w 5438021"/>
              <a:gd name="connsiteY37" fmla="*/ 3479141 h 5279276"/>
              <a:gd name="connsiteX38" fmla="*/ 5438022 w 5438021"/>
              <a:gd name="connsiteY38" fmla="*/ 3310138 h 5279276"/>
              <a:gd name="connsiteX39" fmla="*/ 5438022 w 5438021"/>
              <a:gd name="connsiteY39" fmla="*/ 3249443 h 5279276"/>
              <a:gd name="connsiteX40" fmla="*/ 5423917 w 5438021"/>
              <a:gd name="connsiteY40" fmla="*/ 3190288 h 5279276"/>
              <a:gd name="connsiteX41" fmla="*/ 5410752 w 5438021"/>
              <a:gd name="connsiteY41" fmla="*/ 3130107 h 5279276"/>
              <a:gd name="connsiteX42" fmla="*/ 5382372 w 5438021"/>
              <a:gd name="connsiteY42" fmla="*/ 3009232 h 5279276"/>
              <a:gd name="connsiteX43" fmla="*/ 5368694 w 5438021"/>
              <a:gd name="connsiteY43" fmla="*/ 2949563 h 5279276"/>
              <a:gd name="connsiteX44" fmla="*/ 5354162 w 5438021"/>
              <a:gd name="connsiteY44" fmla="*/ 2890750 h 5279276"/>
              <a:gd name="connsiteX45" fmla="*/ 5327833 w 5438021"/>
              <a:gd name="connsiteY45" fmla="*/ 2767994 h 5279276"/>
              <a:gd name="connsiteX46" fmla="*/ 5300478 w 5438021"/>
              <a:gd name="connsiteY46" fmla="*/ 2648572 h 5279276"/>
              <a:gd name="connsiteX47" fmla="*/ 5286287 w 5438021"/>
              <a:gd name="connsiteY47" fmla="*/ 2589502 h 5279276"/>
              <a:gd name="connsiteX48" fmla="*/ 5272609 w 5438021"/>
              <a:gd name="connsiteY48" fmla="*/ 2527269 h 5279276"/>
              <a:gd name="connsiteX49" fmla="*/ 5218412 w 5438021"/>
              <a:gd name="connsiteY49" fmla="*/ 2285689 h 5279276"/>
              <a:gd name="connsiteX50" fmla="*/ 5214822 w 5438021"/>
              <a:gd name="connsiteY50" fmla="*/ 2277996 h 5279276"/>
              <a:gd name="connsiteX51" fmla="*/ 5182936 w 5438021"/>
              <a:gd name="connsiteY51" fmla="*/ 2131475 h 5279276"/>
              <a:gd name="connsiteX52" fmla="*/ 5179516 w 5438021"/>
              <a:gd name="connsiteY52" fmla="*/ 2123781 h 5279276"/>
              <a:gd name="connsiteX53" fmla="*/ 5116856 w 5438021"/>
              <a:gd name="connsiteY53" fmla="*/ 1861172 h 5279276"/>
              <a:gd name="connsiteX54" fmla="*/ 5094117 w 5438021"/>
              <a:gd name="connsiteY54" fmla="*/ 1752436 h 5279276"/>
              <a:gd name="connsiteX55" fmla="*/ 5081637 w 5438021"/>
              <a:gd name="connsiteY55" fmla="*/ 1699179 h 5279276"/>
              <a:gd name="connsiteX56" fmla="*/ 5067703 w 5438021"/>
              <a:gd name="connsiteY56" fmla="*/ 1644811 h 5279276"/>
              <a:gd name="connsiteX57" fmla="*/ 5043425 w 5438021"/>
              <a:gd name="connsiteY57" fmla="*/ 1537527 h 5279276"/>
              <a:gd name="connsiteX58" fmla="*/ 5017780 w 5438021"/>
              <a:gd name="connsiteY58" fmla="*/ 1429133 h 5279276"/>
              <a:gd name="connsiteX59" fmla="*/ 4993844 w 5438021"/>
              <a:gd name="connsiteY59" fmla="*/ 1321593 h 5279276"/>
              <a:gd name="connsiteX60" fmla="*/ 4968540 w 5438021"/>
              <a:gd name="connsiteY60" fmla="*/ 1212857 h 5279276"/>
              <a:gd name="connsiteX61" fmla="*/ 4883654 w 5438021"/>
              <a:gd name="connsiteY61" fmla="*/ 1029663 h 5279276"/>
              <a:gd name="connsiteX62" fmla="*/ 4727217 w 5438021"/>
              <a:gd name="connsiteY62" fmla="*/ 920499 h 5279276"/>
              <a:gd name="connsiteX63" fmla="*/ 4682851 w 5438021"/>
              <a:gd name="connsiteY63" fmla="*/ 899128 h 5279276"/>
              <a:gd name="connsiteX64" fmla="*/ 4638228 w 5438021"/>
              <a:gd name="connsiteY64" fmla="*/ 878013 h 5279276"/>
              <a:gd name="connsiteX65" fmla="*/ 4547870 w 5438021"/>
              <a:gd name="connsiteY65" fmla="*/ 834416 h 5279276"/>
              <a:gd name="connsiteX66" fmla="*/ 4458368 w 5438021"/>
              <a:gd name="connsiteY66" fmla="*/ 792357 h 5279276"/>
              <a:gd name="connsiteX67" fmla="*/ 4186527 w 5438021"/>
              <a:gd name="connsiteY67" fmla="*/ 662079 h 5279276"/>
              <a:gd name="connsiteX68" fmla="*/ 4007351 w 5438021"/>
              <a:gd name="connsiteY68" fmla="*/ 575739 h 5279276"/>
              <a:gd name="connsiteX69" fmla="*/ 3827833 w 5438021"/>
              <a:gd name="connsiteY69" fmla="*/ 489742 h 5279276"/>
              <a:gd name="connsiteX70" fmla="*/ 3648229 w 5438021"/>
              <a:gd name="connsiteY70" fmla="*/ 403659 h 5279276"/>
              <a:gd name="connsiteX71" fmla="*/ 3557103 w 5438021"/>
              <a:gd name="connsiteY71" fmla="*/ 360831 h 5279276"/>
              <a:gd name="connsiteX72" fmla="*/ 3465720 w 5438021"/>
              <a:gd name="connsiteY72" fmla="*/ 318088 h 5279276"/>
              <a:gd name="connsiteX73" fmla="*/ 3376645 w 5438021"/>
              <a:gd name="connsiteY73" fmla="*/ 275688 h 5279276"/>
              <a:gd name="connsiteX74" fmla="*/ 3285603 w 5438021"/>
              <a:gd name="connsiteY74" fmla="*/ 232689 h 5279276"/>
              <a:gd name="connsiteX75" fmla="*/ 3104376 w 5438021"/>
              <a:gd name="connsiteY75" fmla="*/ 145837 h 5279276"/>
              <a:gd name="connsiteX76" fmla="*/ 2924858 w 5438021"/>
              <a:gd name="connsiteY76" fmla="*/ 59839 h 5279276"/>
              <a:gd name="connsiteX77" fmla="*/ 2716532 w 5438021"/>
              <a:gd name="connsiteY77" fmla="*/ 0 h 5279276"/>
              <a:gd name="connsiteX78" fmla="*/ 2711403 w 5438021"/>
              <a:gd name="connsiteY78" fmla="*/ 0 h 5279276"/>
              <a:gd name="connsiteX79" fmla="*/ 2533424 w 5438021"/>
              <a:gd name="connsiteY79" fmla="*/ 49581 h 5279276"/>
              <a:gd name="connsiteX80" fmla="*/ 2456573 w 5438021"/>
              <a:gd name="connsiteY80" fmla="*/ 86511 h 5279276"/>
              <a:gd name="connsiteX81" fmla="*/ 2376730 w 5438021"/>
              <a:gd name="connsiteY81" fmla="*/ 123012 h 5279276"/>
              <a:gd name="connsiteX82" fmla="*/ 2067361 w 5438021"/>
              <a:gd name="connsiteY82" fmla="*/ 271414 h 5279276"/>
              <a:gd name="connsiteX83" fmla="*/ 1448452 w 5438021"/>
              <a:gd name="connsiteY83" fmla="*/ 568046 h 5279276"/>
              <a:gd name="connsiteX84" fmla="*/ 1139169 w 5438021"/>
              <a:gd name="connsiteY84" fmla="*/ 716533 h 5279276"/>
              <a:gd name="connsiteX85" fmla="*/ 984356 w 5438021"/>
              <a:gd name="connsiteY85" fmla="*/ 789366 h 5279276"/>
              <a:gd name="connsiteX86" fmla="*/ 907591 w 5438021"/>
              <a:gd name="connsiteY86" fmla="*/ 826466 h 5279276"/>
              <a:gd name="connsiteX87" fmla="*/ 828688 w 5438021"/>
              <a:gd name="connsiteY87" fmla="*/ 863823 h 5279276"/>
              <a:gd name="connsiteX88" fmla="*/ 751667 w 5438021"/>
              <a:gd name="connsiteY88" fmla="*/ 900581 h 5279276"/>
              <a:gd name="connsiteX89" fmla="*/ 674901 w 5438021"/>
              <a:gd name="connsiteY89" fmla="*/ 937681 h 5279276"/>
              <a:gd name="connsiteX90" fmla="*/ 545820 w 5438021"/>
              <a:gd name="connsiteY90" fmla="*/ 1038724 h 5279276"/>
              <a:gd name="connsiteX91" fmla="*/ 472816 w 5438021"/>
              <a:gd name="connsiteY91" fmla="*/ 1195931 h 5279276"/>
              <a:gd name="connsiteX92" fmla="*/ 427509 w 5438021"/>
              <a:gd name="connsiteY92" fmla="*/ 1380748 h 527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438021" h="5279276">
                <a:moveTo>
                  <a:pt x="427509" y="1380748"/>
                </a:moveTo>
                <a:lnTo>
                  <a:pt x="399726" y="1522311"/>
                </a:lnTo>
                <a:lnTo>
                  <a:pt x="396905" y="1522824"/>
                </a:lnTo>
                <a:lnTo>
                  <a:pt x="263549" y="2100957"/>
                </a:lnTo>
                <a:lnTo>
                  <a:pt x="228073" y="2268592"/>
                </a:lnTo>
                <a:lnTo>
                  <a:pt x="222688" y="2275944"/>
                </a:lnTo>
                <a:cubicBezTo>
                  <a:pt x="222688" y="2305693"/>
                  <a:pt x="200462" y="2369379"/>
                  <a:pt x="194991" y="2399982"/>
                </a:cubicBezTo>
                <a:cubicBezTo>
                  <a:pt x="187382" y="2443409"/>
                  <a:pt x="175927" y="2481364"/>
                  <a:pt x="165926" y="2525217"/>
                </a:cubicBezTo>
                <a:cubicBezTo>
                  <a:pt x="146863" y="2608736"/>
                  <a:pt x="124808" y="2694819"/>
                  <a:pt x="108651" y="2776371"/>
                </a:cubicBezTo>
                <a:cubicBezTo>
                  <a:pt x="92238" y="2859120"/>
                  <a:pt x="64455" y="2945118"/>
                  <a:pt x="51291" y="3025046"/>
                </a:cubicBezTo>
                <a:cubicBezTo>
                  <a:pt x="38639" y="3101726"/>
                  <a:pt x="0" y="3200546"/>
                  <a:pt x="0" y="3282355"/>
                </a:cubicBezTo>
                <a:lnTo>
                  <a:pt x="0" y="3284920"/>
                </a:lnTo>
                <a:cubicBezTo>
                  <a:pt x="0" y="3433663"/>
                  <a:pt x="73944" y="3515557"/>
                  <a:pt x="143614" y="3596511"/>
                </a:cubicBezTo>
                <a:cubicBezTo>
                  <a:pt x="178407" y="3637031"/>
                  <a:pt x="211746" y="3680799"/>
                  <a:pt x="244999" y="3722858"/>
                </a:cubicBezTo>
                <a:cubicBezTo>
                  <a:pt x="279022" y="3766027"/>
                  <a:pt x="314327" y="3806205"/>
                  <a:pt x="347581" y="3850315"/>
                </a:cubicBezTo>
                <a:cubicBezTo>
                  <a:pt x="412549" y="3936398"/>
                  <a:pt x="484955" y="4018977"/>
                  <a:pt x="551889" y="4103777"/>
                </a:cubicBezTo>
                <a:cubicBezTo>
                  <a:pt x="617969" y="4187381"/>
                  <a:pt x="686613" y="4277397"/>
                  <a:pt x="755685" y="4357667"/>
                </a:cubicBezTo>
                <a:cubicBezTo>
                  <a:pt x="790733" y="4398358"/>
                  <a:pt x="823730" y="4441698"/>
                  <a:pt x="857069" y="4484013"/>
                </a:cubicBezTo>
                <a:cubicBezTo>
                  <a:pt x="890408" y="4526243"/>
                  <a:pt x="927081" y="4567275"/>
                  <a:pt x="958711" y="4610018"/>
                </a:cubicBezTo>
                <a:cubicBezTo>
                  <a:pt x="989827" y="4652076"/>
                  <a:pt x="1027269" y="4693964"/>
                  <a:pt x="1060266" y="4735936"/>
                </a:cubicBezTo>
                <a:cubicBezTo>
                  <a:pt x="1091041" y="4775003"/>
                  <a:pt x="1129937" y="4828516"/>
                  <a:pt x="1162934" y="4863480"/>
                </a:cubicBezTo>
                <a:cubicBezTo>
                  <a:pt x="1197811" y="4900409"/>
                  <a:pt x="1229954" y="4950246"/>
                  <a:pt x="1264147" y="4989911"/>
                </a:cubicBezTo>
                <a:cubicBezTo>
                  <a:pt x="1300051" y="5031628"/>
                  <a:pt x="1331253" y="5075140"/>
                  <a:pt x="1366558" y="5117540"/>
                </a:cubicBezTo>
                <a:cubicBezTo>
                  <a:pt x="1409300" y="5168831"/>
                  <a:pt x="1427252" y="5189604"/>
                  <a:pt x="1485382" y="5226448"/>
                </a:cubicBezTo>
                <a:cubicBezTo>
                  <a:pt x="1526414" y="5252521"/>
                  <a:pt x="1598051" y="5277567"/>
                  <a:pt x="1664387" y="5277567"/>
                </a:cubicBezTo>
                <a:lnTo>
                  <a:pt x="3763890" y="5279277"/>
                </a:lnTo>
                <a:lnTo>
                  <a:pt x="3854760" y="5267480"/>
                </a:lnTo>
                <a:cubicBezTo>
                  <a:pt x="3861172" y="5263121"/>
                  <a:pt x="3882970" y="5257479"/>
                  <a:pt x="3893656" y="5253204"/>
                </a:cubicBezTo>
                <a:cubicBezTo>
                  <a:pt x="3910753" y="5246366"/>
                  <a:pt x="3917592" y="5242433"/>
                  <a:pt x="3932295" y="5236278"/>
                </a:cubicBezTo>
                <a:cubicBezTo>
                  <a:pt x="3959821" y="5224738"/>
                  <a:pt x="3978115" y="5209778"/>
                  <a:pt x="4000426" y="5193109"/>
                </a:cubicBezTo>
                <a:cubicBezTo>
                  <a:pt x="4032568" y="5169173"/>
                  <a:pt x="4080782" y="5108308"/>
                  <a:pt x="4105145" y="5075311"/>
                </a:cubicBezTo>
                <a:cubicBezTo>
                  <a:pt x="4166181" y="4992220"/>
                  <a:pt x="4241493" y="4912890"/>
                  <a:pt x="4302444" y="4829970"/>
                </a:cubicBezTo>
                <a:cubicBezTo>
                  <a:pt x="4363565" y="4746793"/>
                  <a:pt x="4438963" y="4667549"/>
                  <a:pt x="4499742" y="4584629"/>
                </a:cubicBezTo>
                <a:cubicBezTo>
                  <a:pt x="4560095" y="4502392"/>
                  <a:pt x="4632244" y="4420327"/>
                  <a:pt x="4696528" y="4338946"/>
                </a:cubicBezTo>
                <a:cubicBezTo>
                  <a:pt x="4826807" y="4173960"/>
                  <a:pt x="4960676" y="4013505"/>
                  <a:pt x="5091126" y="3848349"/>
                </a:cubicBezTo>
                <a:cubicBezTo>
                  <a:pt x="5123188" y="3807240"/>
                  <a:pt x="5155991" y="3766714"/>
                  <a:pt x="5189518" y="3726790"/>
                </a:cubicBezTo>
                <a:cubicBezTo>
                  <a:pt x="5223285" y="3687125"/>
                  <a:pt x="5253802" y="3640792"/>
                  <a:pt x="5288167" y="3602837"/>
                </a:cubicBezTo>
                <a:cubicBezTo>
                  <a:pt x="5319113" y="3568814"/>
                  <a:pt x="5358949" y="3517951"/>
                  <a:pt x="5384509" y="3479141"/>
                </a:cubicBezTo>
                <a:cubicBezTo>
                  <a:pt x="5406820" y="3445118"/>
                  <a:pt x="5438022" y="3364933"/>
                  <a:pt x="5438022" y="3310138"/>
                </a:cubicBezTo>
                <a:lnTo>
                  <a:pt x="5438022" y="3249443"/>
                </a:lnTo>
                <a:cubicBezTo>
                  <a:pt x="5438022" y="3249102"/>
                  <a:pt x="5425200" y="3196614"/>
                  <a:pt x="5423917" y="3190288"/>
                </a:cubicBezTo>
                <a:cubicBezTo>
                  <a:pt x="5419558" y="3170028"/>
                  <a:pt x="5413659" y="3146862"/>
                  <a:pt x="5410752" y="3130107"/>
                </a:cubicBezTo>
                <a:cubicBezTo>
                  <a:pt x="5405623" y="3101384"/>
                  <a:pt x="5391262" y="3033766"/>
                  <a:pt x="5382372" y="3009232"/>
                </a:cubicBezTo>
                <a:cubicBezTo>
                  <a:pt x="5378525" y="2998546"/>
                  <a:pt x="5372370" y="2963925"/>
                  <a:pt x="5368694" y="2949563"/>
                </a:cubicBezTo>
                <a:cubicBezTo>
                  <a:pt x="5363736" y="2929645"/>
                  <a:pt x="5359889" y="2909727"/>
                  <a:pt x="5354162" y="2890750"/>
                </a:cubicBezTo>
                <a:cubicBezTo>
                  <a:pt x="5343903" y="2856299"/>
                  <a:pt x="5336466" y="2805693"/>
                  <a:pt x="5327833" y="2767994"/>
                </a:cubicBezTo>
                <a:cubicBezTo>
                  <a:pt x="5318087" y="2725593"/>
                  <a:pt x="5309026" y="2692169"/>
                  <a:pt x="5300478" y="2648572"/>
                </a:cubicBezTo>
                <a:cubicBezTo>
                  <a:pt x="5296203" y="2626089"/>
                  <a:pt x="5290048" y="2614378"/>
                  <a:pt x="5286287" y="2589502"/>
                </a:cubicBezTo>
                <a:cubicBezTo>
                  <a:pt x="5282608" y="2568574"/>
                  <a:pt x="5278045" y="2547811"/>
                  <a:pt x="5272609" y="2527269"/>
                </a:cubicBezTo>
                <a:cubicBezTo>
                  <a:pt x="5261496" y="2487177"/>
                  <a:pt x="5217985" y="2319712"/>
                  <a:pt x="5218412" y="2285689"/>
                </a:cubicBezTo>
                <a:lnTo>
                  <a:pt x="5214822" y="2277996"/>
                </a:lnTo>
                <a:lnTo>
                  <a:pt x="5182936" y="2131475"/>
                </a:lnTo>
                <a:lnTo>
                  <a:pt x="5179516" y="2123781"/>
                </a:lnTo>
                <a:lnTo>
                  <a:pt x="5116856" y="1861172"/>
                </a:lnTo>
                <a:cubicBezTo>
                  <a:pt x="5116856" y="1830141"/>
                  <a:pt x="5096767" y="1789194"/>
                  <a:pt x="5094117" y="1752436"/>
                </a:cubicBezTo>
                <a:cubicBezTo>
                  <a:pt x="5093605" y="1745939"/>
                  <a:pt x="5083859" y="1710206"/>
                  <a:pt x="5081637" y="1699179"/>
                </a:cubicBezTo>
                <a:cubicBezTo>
                  <a:pt x="5077533" y="1678577"/>
                  <a:pt x="5071720" y="1665925"/>
                  <a:pt x="5067703" y="1644811"/>
                </a:cubicBezTo>
                <a:cubicBezTo>
                  <a:pt x="5062317" y="1616344"/>
                  <a:pt x="5052315" y="1560352"/>
                  <a:pt x="5043425" y="1537527"/>
                </a:cubicBezTo>
                <a:cubicBezTo>
                  <a:pt x="5034021" y="1513592"/>
                  <a:pt x="5026670" y="1458454"/>
                  <a:pt x="5017780" y="1429133"/>
                </a:cubicBezTo>
                <a:cubicBezTo>
                  <a:pt x="5008205" y="1396991"/>
                  <a:pt x="5003589" y="1356214"/>
                  <a:pt x="4993844" y="1321593"/>
                </a:cubicBezTo>
                <a:cubicBezTo>
                  <a:pt x="4984868" y="1289536"/>
                  <a:pt x="4975636" y="1244657"/>
                  <a:pt x="4968540" y="1212857"/>
                </a:cubicBezTo>
                <a:cubicBezTo>
                  <a:pt x="4947853" y="1119935"/>
                  <a:pt x="4933662" y="1093007"/>
                  <a:pt x="4883654" y="1029663"/>
                </a:cubicBezTo>
                <a:cubicBezTo>
                  <a:pt x="4841766" y="976577"/>
                  <a:pt x="4791587" y="949991"/>
                  <a:pt x="4727217" y="920499"/>
                </a:cubicBezTo>
                <a:cubicBezTo>
                  <a:pt x="4713881" y="914344"/>
                  <a:pt x="4697640" y="905454"/>
                  <a:pt x="4682851" y="899128"/>
                </a:cubicBezTo>
                <a:cubicBezTo>
                  <a:pt x="4667735" y="892612"/>
                  <a:pt x="4652851" y="885570"/>
                  <a:pt x="4638228" y="878013"/>
                </a:cubicBezTo>
                <a:cubicBezTo>
                  <a:pt x="4611556" y="861344"/>
                  <a:pt x="4575653" y="850487"/>
                  <a:pt x="4547870" y="834416"/>
                </a:cubicBezTo>
                <a:cubicBezTo>
                  <a:pt x="4522225" y="819627"/>
                  <a:pt x="4486663" y="806548"/>
                  <a:pt x="4458368" y="792357"/>
                </a:cubicBezTo>
                <a:cubicBezTo>
                  <a:pt x="4368519" y="747353"/>
                  <a:pt x="4277892" y="703920"/>
                  <a:pt x="4186527" y="662079"/>
                </a:cubicBezTo>
                <a:cubicBezTo>
                  <a:pt x="4126184" y="634597"/>
                  <a:pt x="4066445" y="605811"/>
                  <a:pt x="4007351" y="575739"/>
                </a:cubicBezTo>
                <a:cubicBezTo>
                  <a:pt x="3947255" y="545392"/>
                  <a:pt x="3887843" y="519832"/>
                  <a:pt x="3827833" y="489742"/>
                </a:cubicBezTo>
                <a:cubicBezTo>
                  <a:pt x="3767652" y="459651"/>
                  <a:pt x="3708154" y="433322"/>
                  <a:pt x="3648229" y="403659"/>
                </a:cubicBezTo>
                <a:cubicBezTo>
                  <a:pt x="3619165" y="389297"/>
                  <a:pt x="3585826" y="372884"/>
                  <a:pt x="3557103" y="360831"/>
                </a:cubicBezTo>
                <a:cubicBezTo>
                  <a:pt x="3530175" y="349547"/>
                  <a:pt x="3490767" y="325526"/>
                  <a:pt x="3465720" y="318088"/>
                </a:cubicBezTo>
                <a:cubicBezTo>
                  <a:pt x="3449478" y="313301"/>
                  <a:pt x="3397417" y="285177"/>
                  <a:pt x="3376645" y="275688"/>
                </a:cubicBezTo>
                <a:cubicBezTo>
                  <a:pt x="3346020" y="261951"/>
                  <a:pt x="3315667" y="247615"/>
                  <a:pt x="3285603" y="232689"/>
                </a:cubicBezTo>
                <a:cubicBezTo>
                  <a:pt x="3226106" y="202513"/>
                  <a:pt x="3164899" y="176269"/>
                  <a:pt x="3104376" y="145837"/>
                </a:cubicBezTo>
                <a:cubicBezTo>
                  <a:pt x="3044280" y="115661"/>
                  <a:pt x="2985125" y="90015"/>
                  <a:pt x="2924858" y="59839"/>
                </a:cubicBezTo>
                <a:cubicBezTo>
                  <a:pt x="2863395" y="29065"/>
                  <a:pt x="2807915" y="0"/>
                  <a:pt x="2716532" y="0"/>
                </a:cubicBezTo>
                <a:lnTo>
                  <a:pt x="2711403" y="0"/>
                </a:lnTo>
                <a:cubicBezTo>
                  <a:pt x="2629509" y="0"/>
                  <a:pt x="2590442" y="27013"/>
                  <a:pt x="2533424" y="49581"/>
                </a:cubicBezTo>
                <a:cubicBezTo>
                  <a:pt x="2506966" y="60059"/>
                  <a:pt x="2481285" y="72399"/>
                  <a:pt x="2456573" y="86511"/>
                </a:cubicBezTo>
                <a:cubicBezTo>
                  <a:pt x="2437168" y="98649"/>
                  <a:pt x="2399469" y="111728"/>
                  <a:pt x="2376730" y="123012"/>
                </a:cubicBezTo>
                <a:cubicBezTo>
                  <a:pt x="2273721" y="173876"/>
                  <a:pt x="2170285" y="219952"/>
                  <a:pt x="2067361" y="271414"/>
                </a:cubicBezTo>
                <a:cubicBezTo>
                  <a:pt x="1862369" y="373995"/>
                  <a:pt x="1653274" y="465464"/>
                  <a:pt x="1448452" y="568046"/>
                </a:cubicBezTo>
                <a:cubicBezTo>
                  <a:pt x="1345272" y="619935"/>
                  <a:pt x="1242434" y="665669"/>
                  <a:pt x="1139169" y="716533"/>
                </a:cubicBezTo>
                <a:cubicBezTo>
                  <a:pt x="1087365" y="742007"/>
                  <a:pt x="1036416" y="765430"/>
                  <a:pt x="984356" y="789366"/>
                </a:cubicBezTo>
                <a:cubicBezTo>
                  <a:pt x="965122" y="798256"/>
                  <a:pt x="925543" y="820909"/>
                  <a:pt x="907591" y="826466"/>
                </a:cubicBezTo>
                <a:cubicBezTo>
                  <a:pt x="897760" y="829458"/>
                  <a:pt x="838177" y="857924"/>
                  <a:pt x="828688" y="863823"/>
                </a:cubicBezTo>
                <a:cubicBezTo>
                  <a:pt x="810395" y="875192"/>
                  <a:pt x="772611" y="891007"/>
                  <a:pt x="751667" y="900581"/>
                </a:cubicBezTo>
                <a:cubicBezTo>
                  <a:pt x="734142" y="908702"/>
                  <a:pt x="689263" y="933407"/>
                  <a:pt x="674901" y="937681"/>
                </a:cubicBezTo>
                <a:cubicBezTo>
                  <a:pt x="631988" y="950419"/>
                  <a:pt x="573004" y="1007180"/>
                  <a:pt x="545820" y="1038724"/>
                </a:cubicBezTo>
                <a:cubicBezTo>
                  <a:pt x="508800" y="1084246"/>
                  <a:pt x="483709" y="1138276"/>
                  <a:pt x="472816" y="1195931"/>
                </a:cubicBezTo>
                <a:cubicBezTo>
                  <a:pt x="469738" y="1215079"/>
                  <a:pt x="432552" y="1373226"/>
                  <a:pt x="427509" y="1380748"/>
                </a:cubicBezTo>
                <a:close/>
              </a:path>
            </a:pathLst>
          </a:custGeom>
          <a:solidFill>
            <a:srgbClr val="326CE5"/>
          </a:solidFill>
          <a:ln w="854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B516678-C719-D3FF-3B32-E09BDEA154B4}"/>
              </a:ext>
            </a:extLst>
          </p:cNvPr>
          <p:cNvSpPr/>
          <p:nvPr/>
        </p:nvSpPr>
        <p:spPr>
          <a:xfrm>
            <a:off x="-2159458" y="1632767"/>
            <a:ext cx="1358569" cy="1327704"/>
          </a:xfrm>
          <a:custGeom>
            <a:avLst/>
            <a:gdLst>
              <a:gd name="connsiteX0" fmla="*/ 2038831 w 4077908"/>
              <a:gd name="connsiteY0" fmla="*/ -159 h 3985261"/>
              <a:gd name="connsiteX1" fmla="*/ 1923086 w 4077908"/>
              <a:gd name="connsiteY1" fmla="*/ 128501 h 3985261"/>
              <a:gd name="connsiteX2" fmla="*/ 1923335 w 4077908"/>
              <a:gd name="connsiteY2" fmla="*/ 131714 h 3985261"/>
              <a:gd name="connsiteX3" fmla="*/ 1923086 w 4077908"/>
              <a:gd name="connsiteY3" fmla="*/ 161405 h 3985261"/>
              <a:gd name="connsiteX4" fmla="*/ 1938912 w 4077908"/>
              <a:gd name="connsiteY4" fmla="*/ 271510 h 3985261"/>
              <a:gd name="connsiteX5" fmla="*/ 1951775 w 4077908"/>
              <a:gd name="connsiteY5" fmla="*/ 481568 h 3985261"/>
              <a:gd name="connsiteX6" fmla="*/ 1914183 w 4077908"/>
              <a:gd name="connsiteY6" fmla="*/ 541441 h 3985261"/>
              <a:gd name="connsiteX7" fmla="*/ 1911463 w 4077908"/>
              <a:gd name="connsiteY7" fmla="*/ 590433 h 3985261"/>
              <a:gd name="connsiteX8" fmla="*/ 1702230 w 4077908"/>
              <a:gd name="connsiteY8" fmla="*/ 622596 h 3985261"/>
              <a:gd name="connsiteX9" fmla="*/ 945927 w 4077908"/>
              <a:gd name="connsiteY9" fmla="*/ 1054839 h 3985261"/>
              <a:gd name="connsiteX10" fmla="*/ 904126 w 4077908"/>
              <a:gd name="connsiteY10" fmla="*/ 1025148 h 3985261"/>
              <a:gd name="connsiteX11" fmla="*/ 835374 w 4077908"/>
              <a:gd name="connsiteY11" fmla="*/ 1018472 h 3985261"/>
              <a:gd name="connsiteX12" fmla="*/ 679310 w 4077908"/>
              <a:gd name="connsiteY12" fmla="*/ 877443 h 3985261"/>
              <a:gd name="connsiteX13" fmla="*/ 603137 w 4077908"/>
              <a:gd name="connsiteY13" fmla="*/ 796537 h 3985261"/>
              <a:gd name="connsiteX14" fmla="*/ 577418 w 4077908"/>
              <a:gd name="connsiteY14" fmla="*/ 775994 h 3985261"/>
              <a:gd name="connsiteX15" fmla="*/ 496786 w 4077908"/>
              <a:gd name="connsiteY15" fmla="*/ 745563 h 3985261"/>
              <a:gd name="connsiteX16" fmla="*/ 404538 w 4077908"/>
              <a:gd name="connsiteY16" fmla="*/ 786390 h 3985261"/>
              <a:gd name="connsiteX17" fmla="*/ 432977 w 4077908"/>
              <a:gd name="connsiteY17" fmla="*/ 957110 h 3985261"/>
              <a:gd name="connsiteX18" fmla="*/ 434708 w 4077908"/>
              <a:gd name="connsiteY18" fmla="*/ 958350 h 3985261"/>
              <a:gd name="connsiteX19" fmla="*/ 458704 w 4077908"/>
              <a:gd name="connsiteY19" fmla="*/ 977644 h 3985261"/>
              <a:gd name="connsiteX20" fmla="*/ 554662 w 4077908"/>
              <a:gd name="connsiteY20" fmla="*/ 1033812 h 3985261"/>
              <a:gd name="connsiteX21" fmla="*/ 726794 w 4077908"/>
              <a:gd name="connsiteY21" fmla="*/ 1154798 h 3985261"/>
              <a:gd name="connsiteX22" fmla="*/ 750049 w 4077908"/>
              <a:gd name="connsiteY22" fmla="*/ 1221604 h 3985261"/>
              <a:gd name="connsiteX23" fmla="*/ 787142 w 4077908"/>
              <a:gd name="connsiteY23" fmla="*/ 1254757 h 3985261"/>
              <a:gd name="connsiteX24" fmla="*/ 550952 w 4077908"/>
              <a:gd name="connsiteY24" fmla="*/ 2299366 h 3985261"/>
              <a:gd name="connsiteX25" fmla="*/ 502477 w 4077908"/>
              <a:gd name="connsiteY25" fmla="*/ 2313467 h 3985261"/>
              <a:gd name="connsiteX26" fmla="*/ 452763 w 4077908"/>
              <a:gd name="connsiteY26" fmla="*/ 2363692 h 3985261"/>
              <a:gd name="connsiteX27" fmla="*/ 245262 w 4077908"/>
              <a:gd name="connsiteY27" fmla="*/ 2397836 h 3985261"/>
              <a:gd name="connsiteX28" fmla="*/ 134218 w 4077908"/>
              <a:gd name="connsiteY28" fmla="*/ 2406742 h 3985261"/>
              <a:gd name="connsiteX29" fmla="*/ 103300 w 4077908"/>
              <a:gd name="connsiteY29" fmla="*/ 2413917 h 3985261"/>
              <a:gd name="connsiteX30" fmla="*/ 102310 w 4077908"/>
              <a:gd name="connsiteY30" fmla="*/ 2414167 h 3985261"/>
              <a:gd name="connsiteX31" fmla="*/ 100579 w 4077908"/>
              <a:gd name="connsiteY31" fmla="*/ 2414658 h 3985261"/>
              <a:gd name="connsiteX32" fmla="*/ 2640 w 4077908"/>
              <a:gd name="connsiteY32" fmla="*/ 2555695 h 3985261"/>
              <a:gd name="connsiteX33" fmla="*/ 152024 w 4077908"/>
              <a:gd name="connsiteY33" fmla="*/ 2640306 h 3985261"/>
              <a:gd name="connsiteX34" fmla="*/ 153754 w 4077908"/>
              <a:gd name="connsiteY34" fmla="*/ 2640064 h 3985261"/>
              <a:gd name="connsiteX35" fmla="*/ 155984 w 4077908"/>
              <a:gd name="connsiteY35" fmla="*/ 2639323 h 3985261"/>
              <a:gd name="connsiteX36" fmla="*/ 185904 w 4077908"/>
              <a:gd name="connsiteY36" fmla="*/ 2632639 h 3985261"/>
              <a:gd name="connsiteX37" fmla="*/ 289784 w 4077908"/>
              <a:gd name="connsiteY37" fmla="*/ 2592802 h 3985261"/>
              <a:gd name="connsiteX38" fmla="*/ 491594 w 4077908"/>
              <a:gd name="connsiteY38" fmla="*/ 2533421 h 3985261"/>
              <a:gd name="connsiteX39" fmla="*/ 558124 w 4077908"/>
              <a:gd name="connsiteY39" fmla="*/ 2556927 h 3985261"/>
              <a:gd name="connsiteX40" fmla="*/ 608578 w 4077908"/>
              <a:gd name="connsiteY40" fmla="*/ 2548270 h 3985261"/>
              <a:gd name="connsiteX41" fmla="*/ 1276095 w 4077908"/>
              <a:gd name="connsiteY41" fmla="*/ 3382073 h 3985261"/>
              <a:gd name="connsiteX42" fmla="*/ 1255070 w 4077908"/>
              <a:gd name="connsiteY42" fmla="*/ 3432548 h 3985261"/>
              <a:gd name="connsiteX43" fmla="*/ 1265364 w 4077908"/>
              <a:gd name="connsiteY43" fmla="*/ 3498023 h 3985261"/>
              <a:gd name="connsiteX44" fmla="*/ 1160600 w 4077908"/>
              <a:gd name="connsiteY44" fmla="*/ 3686404 h 3985261"/>
              <a:gd name="connsiteX45" fmla="*/ 1098522 w 4077908"/>
              <a:gd name="connsiteY45" fmla="*/ 3778939 h 3985261"/>
              <a:gd name="connsiteX46" fmla="*/ 1083679 w 4077908"/>
              <a:gd name="connsiteY46" fmla="*/ 3810111 h 3985261"/>
              <a:gd name="connsiteX47" fmla="*/ 1132894 w 4077908"/>
              <a:gd name="connsiteY47" fmla="*/ 3974646 h 3985261"/>
              <a:gd name="connsiteX48" fmla="*/ 1292669 w 4077908"/>
              <a:gd name="connsiteY48" fmla="*/ 3909330 h 3985261"/>
              <a:gd name="connsiteX49" fmla="*/ 1292911 w 4077908"/>
              <a:gd name="connsiteY49" fmla="*/ 3909080 h 3985261"/>
              <a:gd name="connsiteX50" fmla="*/ 1292911 w 4077908"/>
              <a:gd name="connsiteY50" fmla="*/ 3908831 h 3985261"/>
              <a:gd name="connsiteX51" fmla="*/ 1307255 w 4077908"/>
              <a:gd name="connsiteY51" fmla="*/ 3879390 h 3985261"/>
              <a:gd name="connsiteX52" fmla="*/ 1340645 w 4077908"/>
              <a:gd name="connsiteY52" fmla="*/ 3773246 h 3985261"/>
              <a:gd name="connsiteX53" fmla="*/ 1430255 w 4077908"/>
              <a:gd name="connsiteY53" fmla="*/ 3565222 h 3985261"/>
              <a:gd name="connsiteX54" fmla="*/ 1480135 w 4077908"/>
              <a:gd name="connsiteY54" fmla="*/ 3540922 h 3985261"/>
              <a:gd name="connsiteX55" fmla="*/ 1506353 w 4077908"/>
              <a:gd name="connsiteY55" fmla="*/ 3493419 h 3985261"/>
              <a:gd name="connsiteX56" fmla="*/ 2375930 w 4077908"/>
              <a:gd name="connsiteY56" fmla="*/ 3556013 h 3985261"/>
              <a:gd name="connsiteX57" fmla="*/ 2574528 w 4077908"/>
              <a:gd name="connsiteY57" fmla="*/ 3496141 h 3985261"/>
              <a:gd name="connsiteX58" fmla="*/ 2599264 w 4077908"/>
              <a:gd name="connsiteY58" fmla="*/ 3540673 h 3985261"/>
              <a:gd name="connsiteX59" fmla="*/ 2658372 w 4077908"/>
              <a:gd name="connsiteY59" fmla="*/ 3576548 h 3985261"/>
              <a:gd name="connsiteX60" fmla="*/ 2737757 w 4077908"/>
              <a:gd name="connsiteY60" fmla="*/ 3771265 h 3985261"/>
              <a:gd name="connsiteX61" fmla="*/ 2771396 w 4077908"/>
              <a:gd name="connsiteY61" fmla="*/ 3877409 h 3985261"/>
              <a:gd name="connsiteX62" fmla="*/ 2785740 w 4077908"/>
              <a:gd name="connsiteY62" fmla="*/ 3907099 h 3985261"/>
              <a:gd name="connsiteX63" fmla="*/ 2945757 w 4077908"/>
              <a:gd name="connsiteY63" fmla="*/ 3972665 h 3985261"/>
              <a:gd name="connsiteX64" fmla="*/ 2994973 w 4077908"/>
              <a:gd name="connsiteY64" fmla="*/ 3808130 h 3985261"/>
              <a:gd name="connsiteX65" fmla="*/ 2979887 w 4077908"/>
              <a:gd name="connsiteY65" fmla="*/ 3776958 h 3985261"/>
              <a:gd name="connsiteX66" fmla="*/ 2917809 w 4077908"/>
              <a:gd name="connsiteY66" fmla="*/ 3684673 h 3985261"/>
              <a:gd name="connsiteX67" fmla="*/ 2815170 w 4077908"/>
              <a:gd name="connsiteY67" fmla="*/ 3500836 h 3985261"/>
              <a:gd name="connsiteX68" fmla="*/ 2824073 w 4077908"/>
              <a:gd name="connsiteY68" fmla="*/ 3432548 h 3985261"/>
              <a:gd name="connsiteX69" fmla="*/ 2804786 w 4077908"/>
              <a:gd name="connsiteY69" fmla="*/ 3385786 h 3985261"/>
              <a:gd name="connsiteX70" fmla="*/ 3472053 w 4077908"/>
              <a:gd name="connsiteY70" fmla="*/ 2546040 h 3985261"/>
              <a:gd name="connsiteX71" fmla="*/ 3521518 w 4077908"/>
              <a:gd name="connsiteY71" fmla="*/ 2554704 h 3985261"/>
              <a:gd name="connsiteX72" fmla="*/ 3586317 w 4077908"/>
              <a:gd name="connsiteY72" fmla="*/ 2530707 h 3985261"/>
              <a:gd name="connsiteX73" fmla="*/ 3788127 w 4077908"/>
              <a:gd name="connsiteY73" fmla="*/ 2590080 h 3985261"/>
              <a:gd name="connsiteX74" fmla="*/ 3892006 w 4077908"/>
              <a:gd name="connsiteY74" fmla="*/ 2630167 h 3985261"/>
              <a:gd name="connsiteX75" fmla="*/ 3921934 w 4077908"/>
              <a:gd name="connsiteY75" fmla="*/ 2636601 h 3985261"/>
              <a:gd name="connsiteX76" fmla="*/ 3924156 w 4077908"/>
              <a:gd name="connsiteY76" fmla="*/ 2637342 h 3985261"/>
              <a:gd name="connsiteX77" fmla="*/ 3925887 w 4077908"/>
              <a:gd name="connsiteY77" fmla="*/ 2637591 h 3985261"/>
              <a:gd name="connsiteX78" fmla="*/ 4075270 w 4077908"/>
              <a:gd name="connsiteY78" fmla="*/ 2552973 h 3985261"/>
              <a:gd name="connsiteX79" fmla="*/ 3977331 w 4077908"/>
              <a:gd name="connsiteY79" fmla="*/ 2411944 h 3985261"/>
              <a:gd name="connsiteX80" fmla="*/ 3943693 w 4077908"/>
              <a:gd name="connsiteY80" fmla="*/ 2404021 h 3985261"/>
              <a:gd name="connsiteX81" fmla="*/ 3832649 w 4077908"/>
              <a:gd name="connsiteY81" fmla="*/ 2395114 h 3985261"/>
              <a:gd name="connsiteX82" fmla="*/ 3625148 w 4077908"/>
              <a:gd name="connsiteY82" fmla="*/ 2360970 h 3985261"/>
              <a:gd name="connsiteX83" fmla="*/ 3575184 w 4077908"/>
              <a:gd name="connsiteY83" fmla="*/ 2310745 h 3985261"/>
              <a:gd name="connsiteX84" fmla="*/ 3528441 w 4077908"/>
              <a:gd name="connsiteY84" fmla="*/ 2297136 h 3985261"/>
              <a:gd name="connsiteX85" fmla="*/ 3504204 w 4077908"/>
              <a:gd name="connsiteY85" fmla="*/ 1756527 h 3985261"/>
              <a:gd name="connsiteX86" fmla="*/ 3287308 w 4077908"/>
              <a:gd name="connsiteY86" fmla="*/ 1255007 h 3985261"/>
              <a:gd name="connsiteX87" fmla="*/ 3328361 w 4077908"/>
              <a:gd name="connsiteY87" fmla="*/ 1218141 h 3985261"/>
              <a:gd name="connsiteX88" fmla="*/ 3350127 w 4077908"/>
              <a:gd name="connsiteY88" fmla="*/ 1152575 h 3985261"/>
              <a:gd name="connsiteX89" fmla="*/ 3522258 w 4077908"/>
              <a:gd name="connsiteY89" fmla="*/ 1031582 h 3985261"/>
              <a:gd name="connsiteX90" fmla="*/ 3618466 w 4077908"/>
              <a:gd name="connsiteY90" fmla="*/ 975422 h 3985261"/>
              <a:gd name="connsiteX91" fmla="*/ 3643943 w 4077908"/>
              <a:gd name="connsiteY91" fmla="*/ 954879 h 3985261"/>
              <a:gd name="connsiteX92" fmla="*/ 3672383 w 4077908"/>
              <a:gd name="connsiteY92" fmla="*/ 784160 h 3985261"/>
              <a:gd name="connsiteX93" fmla="*/ 3499752 w 4077908"/>
              <a:gd name="connsiteY93" fmla="*/ 773772 h 3985261"/>
              <a:gd name="connsiteX94" fmla="*/ 3474034 w 4077908"/>
              <a:gd name="connsiteY94" fmla="*/ 794306 h 3985261"/>
              <a:gd name="connsiteX95" fmla="*/ 3397611 w 4077908"/>
              <a:gd name="connsiteY95" fmla="*/ 875213 h 3985261"/>
              <a:gd name="connsiteX96" fmla="*/ 3241554 w 4077908"/>
              <a:gd name="connsiteY96" fmla="*/ 1016491 h 3985261"/>
              <a:gd name="connsiteX97" fmla="*/ 3171314 w 4077908"/>
              <a:gd name="connsiteY97" fmla="*/ 1024157 h 3985261"/>
              <a:gd name="connsiteX98" fmla="*/ 3127291 w 4077908"/>
              <a:gd name="connsiteY98" fmla="*/ 1055579 h 3985261"/>
              <a:gd name="connsiteX99" fmla="*/ 2166448 w 4077908"/>
              <a:gd name="connsiteY99" fmla="*/ 591175 h 3985261"/>
              <a:gd name="connsiteX100" fmla="*/ 2163728 w 4077908"/>
              <a:gd name="connsiteY100" fmla="*/ 539467 h 3985261"/>
              <a:gd name="connsiteX101" fmla="*/ 2125887 w 4077908"/>
              <a:gd name="connsiteY101" fmla="*/ 481568 h 3985261"/>
              <a:gd name="connsiteX102" fmla="*/ 2138999 w 4077908"/>
              <a:gd name="connsiteY102" fmla="*/ 271510 h 3985261"/>
              <a:gd name="connsiteX103" fmla="*/ 2154825 w 4077908"/>
              <a:gd name="connsiteY103" fmla="*/ 161405 h 3985261"/>
              <a:gd name="connsiteX104" fmla="*/ 2154583 w 4077908"/>
              <a:gd name="connsiteY104" fmla="*/ 128501 h 3985261"/>
              <a:gd name="connsiteX105" fmla="*/ 2038831 w 4077908"/>
              <a:gd name="connsiteY105" fmla="*/ -159 h 3985261"/>
              <a:gd name="connsiteX106" fmla="*/ 1893906 w 4077908"/>
              <a:gd name="connsiteY106" fmla="*/ 897978 h 3985261"/>
              <a:gd name="connsiteX107" fmla="*/ 1859527 w 4077908"/>
              <a:gd name="connsiteY107" fmla="*/ 1505393 h 3985261"/>
              <a:gd name="connsiteX108" fmla="*/ 1857055 w 4077908"/>
              <a:gd name="connsiteY108" fmla="*/ 1506633 h 3985261"/>
              <a:gd name="connsiteX109" fmla="*/ 1755156 w 4077908"/>
              <a:gd name="connsiteY109" fmla="*/ 1604361 h 3985261"/>
              <a:gd name="connsiteX110" fmla="*/ 1695058 w 4077908"/>
              <a:gd name="connsiteY110" fmla="*/ 1584817 h 3985261"/>
              <a:gd name="connsiteX111" fmla="*/ 1694068 w 4077908"/>
              <a:gd name="connsiteY111" fmla="*/ 1585308 h 3985261"/>
              <a:gd name="connsiteX112" fmla="*/ 1196212 w 4077908"/>
              <a:gd name="connsiteY112" fmla="*/ 1232241 h 3985261"/>
              <a:gd name="connsiteX113" fmla="*/ 1770491 w 4077908"/>
              <a:gd name="connsiteY113" fmla="*/ 919253 h 3985261"/>
              <a:gd name="connsiteX114" fmla="*/ 1893906 w 4077908"/>
              <a:gd name="connsiteY114" fmla="*/ 897978 h 3985261"/>
              <a:gd name="connsiteX115" fmla="*/ 2184012 w 4077908"/>
              <a:gd name="connsiteY115" fmla="*/ 897978 h 3985261"/>
              <a:gd name="connsiteX116" fmla="*/ 2877497 w 4077908"/>
              <a:gd name="connsiteY116" fmla="*/ 1232491 h 3985261"/>
              <a:gd name="connsiteX117" fmla="*/ 2382853 w 4077908"/>
              <a:gd name="connsiteY117" fmla="*/ 1583328 h 3985261"/>
              <a:gd name="connsiteX118" fmla="*/ 2381122 w 4077908"/>
              <a:gd name="connsiteY118" fmla="*/ 1582587 h 3985261"/>
              <a:gd name="connsiteX119" fmla="*/ 2241140 w 4077908"/>
              <a:gd name="connsiteY119" fmla="*/ 1563783 h 3985261"/>
              <a:gd name="connsiteX120" fmla="*/ 2218883 w 4077908"/>
              <a:gd name="connsiteY120" fmla="*/ 1504651 h 3985261"/>
              <a:gd name="connsiteX121" fmla="*/ 2218384 w 4077908"/>
              <a:gd name="connsiteY121" fmla="*/ 1504402 h 3985261"/>
              <a:gd name="connsiteX122" fmla="*/ 1015668 w 4077908"/>
              <a:gd name="connsiteY122" fmla="*/ 1459129 h 3985261"/>
              <a:gd name="connsiteX123" fmla="*/ 1470242 w 4077908"/>
              <a:gd name="connsiteY123" fmla="*/ 1865884 h 3985261"/>
              <a:gd name="connsiteX124" fmla="*/ 1469751 w 4077908"/>
              <a:gd name="connsiteY124" fmla="*/ 1868356 h 3985261"/>
              <a:gd name="connsiteX125" fmla="*/ 1482607 w 4077908"/>
              <a:gd name="connsiteY125" fmla="*/ 2008894 h 3985261"/>
              <a:gd name="connsiteX126" fmla="*/ 1429681 w 4077908"/>
              <a:gd name="connsiteY126" fmla="*/ 2043778 h 3985261"/>
              <a:gd name="connsiteX127" fmla="*/ 1429190 w 4077908"/>
              <a:gd name="connsiteY127" fmla="*/ 2045759 h 3985261"/>
              <a:gd name="connsiteX128" fmla="*/ 846499 w 4077908"/>
              <a:gd name="connsiteY128" fmla="*/ 2214007 h 3985261"/>
              <a:gd name="connsiteX129" fmla="*/ 1015668 w 4077908"/>
              <a:gd name="connsiteY129" fmla="*/ 1459129 h 3985261"/>
              <a:gd name="connsiteX130" fmla="*/ 3058781 w 4077908"/>
              <a:gd name="connsiteY130" fmla="*/ 1459371 h 3985261"/>
              <a:gd name="connsiteX131" fmla="*/ 3207915 w 4077908"/>
              <a:gd name="connsiteY131" fmla="*/ 1823824 h 3985261"/>
              <a:gd name="connsiteX132" fmla="*/ 3233143 w 4077908"/>
              <a:gd name="connsiteY132" fmla="*/ 2212025 h 3985261"/>
              <a:gd name="connsiteX133" fmla="*/ 2647489 w 4077908"/>
              <a:gd name="connsiteY133" fmla="*/ 2043287 h 3985261"/>
              <a:gd name="connsiteX134" fmla="*/ 2646998 w 4077908"/>
              <a:gd name="connsiteY134" fmla="*/ 2040807 h 3985261"/>
              <a:gd name="connsiteX135" fmla="*/ 2574528 w 4077908"/>
              <a:gd name="connsiteY135" fmla="*/ 1919572 h 3985261"/>
              <a:gd name="connsiteX136" fmla="*/ 2606928 w 4077908"/>
              <a:gd name="connsiteY136" fmla="*/ 1865393 h 3985261"/>
              <a:gd name="connsiteX137" fmla="*/ 2606678 w 4077908"/>
              <a:gd name="connsiteY137" fmla="*/ 1864153 h 3985261"/>
              <a:gd name="connsiteX138" fmla="*/ 3058781 w 4077908"/>
              <a:gd name="connsiteY138" fmla="*/ 1459371 h 3985261"/>
              <a:gd name="connsiteX139" fmla="*/ 1945593 w 4077908"/>
              <a:gd name="connsiteY139" fmla="*/ 1897306 h 3985261"/>
              <a:gd name="connsiteX140" fmla="*/ 2131827 w 4077908"/>
              <a:gd name="connsiteY140" fmla="*/ 1897306 h 3985261"/>
              <a:gd name="connsiteX141" fmla="*/ 2247572 w 4077908"/>
              <a:gd name="connsiteY141" fmla="*/ 2042047 h 3985261"/>
              <a:gd name="connsiteX142" fmla="*/ 2206020 w 4077908"/>
              <a:gd name="connsiteY142" fmla="*/ 2222664 h 3985261"/>
              <a:gd name="connsiteX143" fmla="*/ 2038831 w 4077908"/>
              <a:gd name="connsiteY143" fmla="*/ 2303079 h 3985261"/>
              <a:gd name="connsiteX144" fmla="*/ 1871150 w 4077908"/>
              <a:gd name="connsiteY144" fmla="*/ 2222414 h 3985261"/>
              <a:gd name="connsiteX145" fmla="*/ 1829599 w 4077908"/>
              <a:gd name="connsiteY145" fmla="*/ 2041797 h 3985261"/>
              <a:gd name="connsiteX146" fmla="*/ 2542628 w 4077908"/>
              <a:gd name="connsiteY146" fmla="*/ 2392642 h 3985261"/>
              <a:gd name="connsiteX147" fmla="*/ 2566117 w 4077908"/>
              <a:gd name="connsiteY147" fmla="*/ 2394373 h 3985261"/>
              <a:gd name="connsiteX148" fmla="*/ 2567107 w 4077908"/>
              <a:gd name="connsiteY148" fmla="*/ 2393133 h 3985261"/>
              <a:gd name="connsiteX149" fmla="*/ 3169832 w 4077908"/>
              <a:gd name="connsiteY149" fmla="*/ 2495073 h 3985261"/>
              <a:gd name="connsiteX150" fmla="*/ 2687310 w 4077908"/>
              <a:gd name="connsiteY150" fmla="*/ 3101498 h 3985261"/>
              <a:gd name="connsiteX151" fmla="*/ 2453342 w 4077908"/>
              <a:gd name="connsiteY151" fmla="*/ 2536143 h 3985261"/>
              <a:gd name="connsiteX152" fmla="*/ 2454083 w 4077908"/>
              <a:gd name="connsiteY152" fmla="*/ 2535153 h 3985261"/>
              <a:gd name="connsiteX153" fmla="*/ 2503547 w 4077908"/>
              <a:gd name="connsiteY153" fmla="*/ 2402788 h 3985261"/>
              <a:gd name="connsiteX154" fmla="*/ 2542628 w 4077908"/>
              <a:gd name="connsiteY154" fmla="*/ 2392642 h 3985261"/>
              <a:gd name="connsiteX155" fmla="*/ 1530340 w 4077908"/>
              <a:gd name="connsiteY155" fmla="*/ 2395114 h 3985261"/>
              <a:gd name="connsiteX156" fmla="*/ 1628279 w 4077908"/>
              <a:gd name="connsiteY156" fmla="*/ 2474539 h 3985261"/>
              <a:gd name="connsiteX157" fmla="*/ 1622596 w 4077908"/>
              <a:gd name="connsiteY157" fmla="*/ 2537383 h 3985261"/>
              <a:gd name="connsiteX158" fmla="*/ 1624327 w 4077908"/>
              <a:gd name="connsiteY158" fmla="*/ 2539613 h 3985261"/>
              <a:gd name="connsiteX159" fmla="*/ 1392830 w 4077908"/>
              <a:gd name="connsiteY159" fmla="*/ 3099275 h 3985261"/>
              <a:gd name="connsiteX160" fmla="*/ 911797 w 4077908"/>
              <a:gd name="connsiteY160" fmla="*/ 2497054 h 3985261"/>
              <a:gd name="connsiteX161" fmla="*/ 1509323 w 4077908"/>
              <a:gd name="connsiteY161" fmla="*/ 2395613 h 3985261"/>
              <a:gd name="connsiteX162" fmla="*/ 1510305 w 4077908"/>
              <a:gd name="connsiteY162" fmla="*/ 2396845 h 3985261"/>
              <a:gd name="connsiteX163" fmla="*/ 1530340 w 4077908"/>
              <a:gd name="connsiteY163" fmla="*/ 2395114 h 3985261"/>
              <a:gd name="connsiteX164" fmla="*/ 2035120 w 4077908"/>
              <a:gd name="connsiteY164" fmla="*/ 2640314 h 3985261"/>
              <a:gd name="connsiteX165" fmla="*/ 2082854 w 4077908"/>
              <a:gd name="connsiteY165" fmla="*/ 2650452 h 3985261"/>
              <a:gd name="connsiteX166" fmla="*/ 2128608 w 4077908"/>
              <a:gd name="connsiteY166" fmla="*/ 2694001 h 3985261"/>
              <a:gd name="connsiteX167" fmla="*/ 2130837 w 4077908"/>
              <a:gd name="connsiteY167" fmla="*/ 2694001 h 3985261"/>
              <a:gd name="connsiteX168" fmla="*/ 2425394 w 4077908"/>
              <a:gd name="connsiteY168" fmla="*/ 3226445 h 3985261"/>
              <a:gd name="connsiteX169" fmla="*/ 2307670 w 4077908"/>
              <a:gd name="connsiteY169" fmla="*/ 3259356 h 3985261"/>
              <a:gd name="connsiteX170" fmla="*/ 1654497 w 4077908"/>
              <a:gd name="connsiteY170" fmla="*/ 3225704 h 3985261"/>
              <a:gd name="connsiteX171" fmla="*/ 1948313 w 4077908"/>
              <a:gd name="connsiteY171" fmla="*/ 2694251 h 3985261"/>
              <a:gd name="connsiteX172" fmla="*/ 1948805 w 4077908"/>
              <a:gd name="connsiteY172" fmla="*/ 2694251 h 3985261"/>
              <a:gd name="connsiteX173" fmla="*/ 2035120 w 4077908"/>
              <a:gd name="connsiteY173" fmla="*/ 2640314 h 398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077908" h="3985261">
                <a:moveTo>
                  <a:pt x="2038831" y="-159"/>
                </a:moveTo>
                <a:cubicBezTo>
                  <a:pt x="1974909" y="-151"/>
                  <a:pt x="1923079" y="57446"/>
                  <a:pt x="1923086" y="128501"/>
                </a:cubicBezTo>
                <a:cubicBezTo>
                  <a:pt x="1923086" y="129589"/>
                  <a:pt x="1923313" y="130633"/>
                  <a:pt x="1923335" y="131714"/>
                </a:cubicBezTo>
                <a:cubicBezTo>
                  <a:pt x="1923237" y="141369"/>
                  <a:pt x="1922776" y="152997"/>
                  <a:pt x="1923086" y="161405"/>
                </a:cubicBezTo>
                <a:cubicBezTo>
                  <a:pt x="1924613" y="202383"/>
                  <a:pt x="1933538" y="233752"/>
                  <a:pt x="1938912" y="271510"/>
                </a:cubicBezTo>
                <a:cubicBezTo>
                  <a:pt x="1948653" y="352319"/>
                  <a:pt x="1956808" y="419306"/>
                  <a:pt x="1951775" y="481568"/>
                </a:cubicBezTo>
                <a:cubicBezTo>
                  <a:pt x="1946877" y="505044"/>
                  <a:pt x="1929593" y="526516"/>
                  <a:pt x="1914183" y="541441"/>
                </a:cubicBezTo>
                <a:lnTo>
                  <a:pt x="1911463" y="590433"/>
                </a:lnTo>
                <a:cubicBezTo>
                  <a:pt x="1842001" y="596187"/>
                  <a:pt x="1772078" y="606734"/>
                  <a:pt x="1702230" y="622596"/>
                </a:cubicBezTo>
                <a:cubicBezTo>
                  <a:pt x="1401687" y="690862"/>
                  <a:pt x="1142931" y="845734"/>
                  <a:pt x="945927" y="1054839"/>
                </a:cubicBezTo>
                <a:cubicBezTo>
                  <a:pt x="933139" y="1046114"/>
                  <a:pt x="910776" y="1030062"/>
                  <a:pt x="904126" y="1025148"/>
                </a:cubicBezTo>
                <a:cubicBezTo>
                  <a:pt x="883463" y="1027945"/>
                  <a:pt x="862574" y="1034319"/>
                  <a:pt x="835374" y="1018472"/>
                </a:cubicBezTo>
                <a:cubicBezTo>
                  <a:pt x="783574" y="983587"/>
                  <a:pt x="736392" y="935441"/>
                  <a:pt x="679310" y="877443"/>
                </a:cubicBezTo>
                <a:cubicBezTo>
                  <a:pt x="653153" y="849696"/>
                  <a:pt x="634214" y="823279"/>
                  <a:pt x="603137" y="796537"/>
                </a:cubicBezTo>
                <a:cubicBezTo>
                  <a:pt x="596078" y="790458"/>
                  <a:pt x="585308" y="782247"/>
                  <a:pt x="577418" y="775994"/>
                </a:cubicBezTo>
                <a:cubicBezTo>
                  <a:pt x="553121" y="756616"/>
                  <a:pt x="524462" y="746515"/>
                  <a:pt x="496786" y="745563"/>
                </a:cubicBezTo>
                <a:cubicBezTo>
                  <a:pt x="461205" y="744346"/>
                  <a:pt x="426954" y="758265"/>
                  <a:pt x="404538" y="786390"/>
                </a:cubicBezTo>
                <a:cubicBezTo>
                  <a:pt x="364687" y="836389"/>
                  <a:pt x="377444" y="912812"/>
                  <a:pt x="432977" y="957110"/>
                </a:cubicBezTo>
                <a:cubicBezTo>
                  <a:pt x="433544" y="957556"/>
                  <a:pt x="434141" y="957903"/>
                  <a:pt x="434708" y="958350"/>
                </a:cubicBezTo>
                <a:cubicBezTo>
                  <a:pt x="442341" y="964534"/>
                  <a:pt x="451690" y="972465"/>
                  <a:pt x="458704" y="977644"/>
                </a:cubicBezTo>
                <a:cubicBezTo>
                  <a:pt x="491677" y="1002005"/>
                  <a:pt x="521802" y="1014472"/>
                  <a:pt x="554662" y="1033812"/>
                </a:cubicBezTo>
                <a:cubicBezTo>
                  <a:pt x="623890" y="1076575"/>
                  <a:pt x="681275" y="1112043"/>
                  <a:pt x="726794" y="1154798"/>
                </a:cubicBezTo>
                <a:cubicBezTo>
                  <a:pt x="744570" y="1173752"/>
                  <a:pt x="747676" y="1207155"/>
                  <a:pt x="750049" y="1221604"/>
                </a:cubicBezTo>
                <a:lnTo>
                  <a:pt x="787142" y="1254757"/>
                </a:lnTo>
                <a:cubicBezTo>
                  <a:pt x="588551" y="1553750"/>
                  <a:pt x="496635" y="1923065"/>
                  <a:pt x="550952" y="2299366"/>
                </a:cubicBezTo>
                <a:lnTo>
                  <a:pt x="502477" y="2313467"/>
                </a:lnTo>
                <a:cubicBezTo>
                  <a:pt x="489705" y="2329972"/>
                  <a:pt x="471650" y="2355943"/>
                  <a:pt x="452763" y="2363692"/>
                </a:cubicBezTo>
                <a:cubicBezTo>
                  <a:pt x="393209" y="2382457"/>
                  <a:pt x="326181" y="2389353"/>
                  <a:pt x="245262" y="2397836"/>
                </a:cubicBezTo>
                <a:cubicBezTo>
                  <a:pt x="207270" y="2400996"/>
                  <a:pt x="174493" y="2399114"/>
                  <a:pt x="134218" y="2406742"/>
                </a:cubicBezTo>
                <a:cubicBezTo>
                  <a:pt x="125353" y="2408428"/>
                  <a:pt x="113004" y="2411642"/>
                  <a:pt x="103300" y="2413917"/>
                </a:cubicBezTo>
                <a:cubicBezTo>
                  <a:pt x="102967" y="2413986"/>
                  <a:pt x="102650" y="2414091"/>
                  <a:pt x="102310" y="2414167"/>
                </a:cubicBezTo>
                <a:cubicBezTo>
                  <a:pt x="101781" y="2414288"/>
                  <a:pt x="101086" y="2414545"/>
                  <a:pt x="100579" y="2414658"/>
                </a:cubicBezTo>
                <a:cubicBezTo>
                  <a:pt x="32357" y="2431156"/>
                  <a:pt x="-11470" y="2493886"/>
                  <a:pt x="2640" y="2555695"/>
                </a:cubicBezTo>
                <a:cubicBezTo>
                  <a:pt x="16758" y="2617511"/>
                  <a:pt x="83393" y="2655109"/>
                  <a:pt x="152024" y="2640306"/>
                </a:cubicBezTo>
                <a:cubicBezTo>
                  <a:pt x="152523" y="2640193"/>
                  <a:pt x="153241" y="2640177"/>
                  <a:pt x="153754" y="2640064"/>
                </a:cubicBezTo>
                <a:cubicBezTo>
                  <a:pt x="154533" y="2639883"/>
                  <a:pt x="155213" y="2639512"/>
                  <a:pt x="155984" y="2639323"/>
                </a:cubicBezTo>
                <a:cubicBezTo>
                  <a:pt x="165552" y="2637221"/>
                  <a:pt x="177538" y="2634885"/>
                  <a:pt x="185904" y="2632639"/>
                </a:cubicBezTo>
                <a:cubicBezTo>
                  <a:pt x="225506" y="2622032"/>
                  <a:pt x="254180" y="2606449"/>
                  <a:pt x="289784" y="2592802"/>
                </a:cubicBezTo>
                <a:cubicBezTo>
                  <a:pt x="366365" y="2565327"/>
                  <a:pt x="429796" y="2542373"/>
                  <a:pt x="491594" y="2533421"/>
                </a:cubicBezTo>
                <a:cubicBezTo>
                  <a:pt x="517403" y="2531402"/>
                  <a:pt x="544596" y="2549359"/>
                  <a:pt x="558124" y="2556927"/>
                </a:cubicBezTo>
                <a:lnTo>
                  <a:pt x="608578" y="2548270"/>
                </a:lnTo>
                <a:cubicBezTo>
                  <a:pt x="724678" y="2908376"/>
                  <a:pt x="967995" y="3199438"/>
                  <a:pt x="1276095" y="3382073"/>
                </a:cubicBezTo>
                <a:lnTo>
                  <a:pt x="1255070" y="3432548"/>
                </a:lnTo>
                <a:cubicBezTo>
                  <a:pt x="1262651" y="3452145"/>
                  <a:pt x="1271009" y="3478668"/>
                  <a:pt x="1265364" y="3498023"/>
                </a:cubicBezTo>
                <a:cubicBezTo>
                  <a:pt x="1242895" y="3556301"/>
                  <a:pt x="1204419" y="3617822"/>
                  <a:pt x="1160600" y="3686404"/>
                </a:cubicBezTo>
                <a:cubicBezTo>
                  <a:pt x="1139379" y="3718091"/>
                  <a:pt x="1117665" y="3742678"/>
                  <a:pt x="1098522" y="3778939"/>
                </a:cubicBezTo>
                <a:cubicBezTo>
                  <a:pt x="1093935" y="3787611"/>
                  <a:pt x="1088100" y="3800940"/>
                  <a:pt x="1083679" y="3810111"/>
                </a:cubicBezTo>
                <a:cubicBezTo>
                  <a:pt x="1053932" y="3873787"/>
                  <a:pt x="1075751" y="3947126"/>
                  <a:pt x="1132894" y="3974646"/>
                </a:cubicBezTo>
                <a:cubicBezTo>
                  <a:pt x="1190400" y="4002341"/>
                  <a:pt x="1261774" y="3973134"/>
                  <a:pt x="1292669" y="3909330"/>
                </a:cubicBezTo>
                <a:cubicBezTo>
                  <a:pt x="1292715" y="3909239"/>
                  <a:pt x="1292873" y="3909171"/>
                  <a:pt x="1292911" y="3909080"/>
                </a:cubicBezTo>
                <a:cubicBezTo>
                  <a:pt x="1292941" y="3909012"/>
                  <a:pt x="1292881" y="3908907"/>
                  <a:pt x="1292911" y="3908831"/>
                </a:cubicBezTo>
                <a:cubicBezTo>
                  <a:pt x="1297317" y="3899788"/>
                  <a:pt x="1303545" y="3887896"/>
                  <a:pt x="1307255" y="3879390"/>
                </a:cubicBezTo>
                <a:cubicBezTo>
                  <a:pt x="1323655" y="3841806"/>
                  <a:pt x="1329112" y="3809597"/>
                  <a:pt x="1340645" y="3773246"/>
                </a:cubicBezTo>
                <a:cubicBezTo>
                  <a:pt x="1371268" y="3696286"/>
                  <a:pt x="1388099" y="3615538"/>
                  <a:pt x="1430255" y="3565222"/>
                </a:cubicBezTo>
                <a:cubicBezTo>
                  <a:pt x="1441803" y="3551447"/>
                  <a:pt x="1460622" y="3546146"/>
                  <a:pt x="1480135" y="3540922"/>
                </a:cubicBezTo>
                <a:lnTo>
                  <a:pt x="1506353" y="3493419"/>
                </a:lnTo>
                <a:cubicBezTo>
                  <a:pt x="1774950" y="3596553"/>
                  <a:pt x="2075598" y="3624233"/>
                  <a:pt x="2375930" y="3556013"/>
                </a:cubicBezTo>
                <a:cubicBezTo>
                  <a:pt x="2444447" y="3540453"/>
                  <a:pt x="2510583" y="3520312"/>
                  <a:pt x="2574528" y="3496141"/>
                </a:cubicBezTo>
                <a:cubicBezTo>
                  <a:pt x="2581897" y="3509213"/>
                  <a:pt x="2595591" y="3534345"/>
                  <a:pt x="2599264" y="3540673"/>
                </a:cubicBezTo>
                <a:cubicBezTo>
                  <a:pt x="2619088" y="3547129"/>
                  <a:pt x="2640733" y="3550456"/>
                  <a:pt x="2658372" y="3576548"/>
                </a:cubicBezTo>
                <a:cubicBezTo>
                  <a:pt x="2689910" y="3630455"/>
                  <a:pt x="2711480" y="3694237"/>
                  <a:pt x="2737757" y="3771265"/>
                </a:cubicBezTo>
                <a:cubicBezTo>
                  <a:pt x="2749298" y="3807616"/>
                  <a:pt x="2754996" y="3839825"/>
                  <a:pt x="2771396" y="3877409"/>
                </a:cubicBezTo>
                <a:cubicBezTo>
                  <a:pt x="2775137" y="3885975"/>
                  <a:pt x="2781334" y="3898034"/>
                  <a:pt x="2785740" y="3907099"/>
                </a:cubicBezTo>
                <a:cubicBezTo>
                  <a:pt x="2816568" y="3971115"/>
                  <a:pt x="2888169" y="4000421"/>
                  <a:pt x="2945757" y="3972665"/>
                </a:cubicBezTo>
                <a:cubicBezTo>
                  <a:pt x="3002893" y="3945129"/>
                  <a:pt x="3024742" y="3871799"/>
                  <a:pt x="2994973" y="3808130"/>
                </a:cubicBezTo>
                <a:cubicBezTo>
                  <a:pt x="2990551" y="3798967"/>
                  <a:pt x="2984467" y="3785638"/>
                  <a:pt x="2979887" y="3776958"/>
                </a:cubicBezTo>
                <a:cubicBezTo>
                  <a:pt x="2960737" y="3740697"/>
                  <a:pt x="2939031" y="3716352"/>
                  <a:pt x="2917809" y="3684673"/>
                </a:cubicBezTo>
                <a:cubicBezTo>
                  <a:pt x="2873990" y="3616090"/>
                  <a:pt x="2837638" y="3559121"/>
                  <a:pt x="2815170" y="3500836"/>
                </a:cubicBezTo>
                <a:cubicBezTo>
                  <a:pt x="2805776" y="3470782"/>
                  <a:pt x="2816757" y="3452085"/>
                  <a:pt x="2824073" y="3432548"/>
                </a:cubicBezTo>
                <a:cubicBezTo>
                  <a:pt x="2819689" y="3427528"/>
                  <a:pt x="2810310" y="3399138"/>
                  <a:pt x="2804786" y="3385786"/>
                </a:cubicBezTo>
                <a:cubicBezTo>
                  <a:pt x="3124971" y="3196656"/>
                  <a:pt x="3361146" y="2894737"/>
                  <a:pt x="3472053" y="2546040"/>
                </a:cubicBezTo>
                <a:cubicBezTo>
                  <a:pt x="3487032" y="2548398"/>
                  <a:pt x="3513061" y="2553003"/>
                  <a:pt x="3521518" y="2554704"/>
                </a:cubicBezTo>
                <a:cubicBezTo>
                  <a:pt x="3538930" y="2543219"/>
                  <a:pt x="3554930" y="2528227"/>
                  <a:pt x="3586317" y="2530707"/>
                </a:cubicBezTo>
                <a:cubicBezTo>
                  <a:pt x="3648115" y="2539644"/>
                  <a:pt x="3711546" y="2562605"/>
                  <a:pt x="3788127" y="2590080"/>
                </a:cubicBezTo>
                <a:cubicBezTo>
                  <a:pt x="3823731" y="2603727"/>
                  <a:pt x="3852405" y="2619560"/>
                  <a:pt x="3892006" y="2630167"/>
                </a:cubicBezTo>
                <a:cubicBezTo>
                  <a:pt x="3900373" y="2632405"/>
                  <a:pt x="3912366" y="2634499"/>
                  <a:pt x="3921934" y="2636601"/>
                </a:cubicBezTo>
                <a:cubicBezTo>
                  <a:pt x="3922698" y="2636790"/>
                  <a:pt x="3923385" y="2637168"/>
                  <a:pt x="3924156" y="2637342"/>
                </a:cubicBezTo>
                <a:cubicBezTo>
                  <a:pt x="3924670" y="2637456"/>
                  <a:pt x="3925396" y="2637478"/>
                  <a:pt x="3925887" y="2637591"/>
                </a:cubicBezTo>
                <a:cubicBezTo>
                  <a:pt x="3994525" y="2652373"/>
                  <a:pt x="4061175" y="2614796"/>
                  <a:pt x="4075270" y="2552973"/>
                </a:cubicBezTo>
                <a:cubicBezTo>
                  <a:pt x="4089366" y="2491157"/>
                  <a:pt x="4045554" y="2428411"/>
                  <a:pt x="3977331" y="2411944"/>
                </a:cubicBezTo>
                <a:cubicBezTo>
                  <a:pt x="3967408" y="2409683"/>
                  <a:pt x="3953336" y="2405850"/>
                  <a:pt x="3943693" y="2404021"/>
                </a:cubicBezTo>
                <a:cubicBezTo>
                  <a:pt x="3903418" y="2396392"/>
                  <a:pt x="3870641" y="2398275"/>
                  <a:pt x="3832649" y="2395114"/>
                </a:cubicBezTo>
                <a:cubicBezTo>
                  <a:pt x="3751730" y="2386631"/>
                  <a:pt x="3684702" y="2379736"/>
                  <a:pt x="3625148" y="2360970"/>
                </a:cubicBezTo>
                <a:cubicBezTo>
                  <a:pt x="3600865" y="2351550"/>
                  <a:pt x="3583588" y="2322646"/>
                  <a:pt x="3575184" y="2310745"/>
                </a:cubicBezTo>
                <a:lnTo>
                  <a:pt x="3528441" y="2297136"/>
                </a:lnTo>
                <a:cubicBezTo>
                  <a:pt x="3552678" y="2121729"/>
                  <a:pt x="3546148" y="1939177"/>
                  <a:pt x="3504204" y="1756527"/>
                </a:cubicBezTo>
                <a:cubicBezTo>
                  <a:pt x="3461881" y="1572168"/>
                  <a:pt x="3387076" y="1403558"/>
                  <a:pt x="3287308" y="1255007"/>
                </a:cubicBezTo>
                <a:cubicBezTo>
                  <a:pt x="3299294" y="1244097"/>
                  <a:pt x="3321944" y="1224038"/>
                  <a:pt x="3328361" y="1218141"/>
                </a:cubicBezTo>
                <a:cubicBezTo>
                  <a:pt x="3330235" y="1197364"/>
                  <a:pt x="3328625" y="1175574"/>
                  <a:pt x="3350127" y="1152575"/>
                </a:cubicBezTo>
                <a:cubicBezTo>
                  <a:pt x="3395646" y="1109812"/>
                  <a:pt x="3453038" y="1074353"/>
                  <a:pt x="3522258" y="1031582"/>
                </a:cubicBezTo>
                <a:cubicBezTo>
                  <a:pt x="3555119" y="1012242"/>
                  <a:pt x="3585493" y="999782"/>
                  <a:pt x="3618466" y="975422"/>
                </a:cubicBezTo>
                <a:cubicBezTo>
                  <a:pt x="3625926" y="969910"/>
                  <a:pt x="3636106" y="961185"/>
                  <a:pt x="3643943" y="954879"/>
                </a:cubicBezTo>
                <a:cubicBezTo>
                  <a:pt x="3699462" y="910574"/>
                  <a:pt x="3712249" y="834151"/>
                  <a:pt x="3672383" y="784160"/>
                </a:cubicBezTo>
                <a:cubicBezTo>
                  <a:pt x="3632524" y="734169"/>
                  <a:pt x="3555278" y="729459"/>
                  <a:pt x="3499752" y="773772"/>
                </a:cubicBezTo>
                <a:cubicBezTo>
                  <a:pt x="3491854" y="780032"/>
                  <a:pt x="3481130" y="788197"/>
                  <a:pt x="3474034" y="794306"/>
                </a:cubicBezTo>
                <a:cubicBezTo>
                  <a:pt x="3442957" y="821048"/>
                  <a:pt x="3423768" y="847465"/>
                  <a:pt x="3397611" y="875213"/>
                </a:cubicBezTo>
                <a:cubicBezTo>
                  <a:pt x="3340528" y="933218"/>
                  <a:pt x="3293346" y="981606"/>
                  <a:pt x="3241554" y="1016491"/>
                </a:cubicBezTo>
                <a:cubicBezTo>
                  <a:pt x="3219108" y="1029563"/>
                  <a:pt x="3186233" y="1025042"/>
                  <a:pt x="3171314" y="1024157"/>
                </a:cubicBezTo>
                <a:lnTo>
                  <a:pt x="3127291" y="1055579"/>
                </a:lnTo>
                <a:cubicBezTo>
                  <a:pt x="2876258" y="792242"/>
                  <a:pt x="2534473" y="623882"/>
                  <a:pt x="2166448" y="591175"/>
                </a:cubicBezTo>
                <a:cubicBezTo>
                  <a:pt x="2165421" y="575743"/>
                  <a:pt x="2164075" y="547860"/>
                  <a:pt x="2163728" y="539467"/>
                </a:cubicBezTo>
                <a:cubicBezTo>
                  <a:pt x="2148665" y="525042"/>
                  <a:pt x="2130467" y="512725"/>
                  <a:pt x="2125887" y="481568"/>
                </a:cubicBezTo>
                <a:cubicBezTo>
                  <a:pt x="2120853" y="419306"/>
                  <a:pt x="2129257" y="352319"/>
                  <a:pt x="2138999" y="271510"/>
                </a:cubicBezTo>
                <a:cubicBezTo>
                  <a:pt x="2144373" y="233752"/>
                  <a:pt x="2153306" y="202383"/>
                  <a:pt x="2154825" y="161405"/>
                </a:cubicBezTo>
                <a:cubicBezTo>
                  <a:pt x="2155172" y="152090"/>
                  <a:pt x="2154621" y="138572"/>
                  <a:pt x="2154583" y="128501"/>
                </a:cubicBezTo>
                <a:cubicBezTo>
                  <a:pt x="2154575" y="57446"/>
                  <a:pt x="2102753" y="-166"/>
                  <a:pt x="2038831" y="-159"/>
                </a:cubicBezTo>
                <a:close/>
                <a:moveTo>
                  <a:pt x="1893906" y="897978"/>
                </a:moveTo>
                <a:lnTo>
                  <a:pt x="1859527" y="1505393"/>
                </a:lnTo>
                <a:lnTo>
                  <a:pt x="1857055" y="1506633"/>
                </a:lnTo>
                <a:cubicBezTo>
                  <a:pt x="1854743" y="1560971"/>
                  <a:pt x="1810040" y="1604361"/>
                  <a:pt x="1755156" y="1604361"/>
                </a:cubicBezTo>
                <a:cubicBezTo>
                  <a:pt x="1732672" y="1604361"/>
                  <a:pt x="1711919" y="1597141"/>
                  <a:pt x="1695058" y="1584817"/>
                </a:cubicBezTo>
                <a:lnTo>
                  <a:pt x="1694068" y="1585308"/>
                </a:lnTo>
                <a:lnTo>
                  <a:pt x="1196212" y="1232241"/>
                </a:lnTo>
                <a:cubicBezTo>
                  <a:pt x="1349223" y="1081724"/>
                  <a:pt x="1544934" y="970484"/>
                  <a:pt x="1770491" y="919253"/>
                </a:cubicBezTo>
                <a:cubicBezTo>
                  <a:pt x="1811695" y="909894"/>
                  <a:pt x="1852876" y="902953"/>
                  <a:pt x="1893906" y="897978"/>
                </a:cubicBezTo>
                <a:close/>
                <a:moveTo>
                  <a:pt x="2184012" y="897978"/>
                </a:moveTo>
                <a:cubicBezTo>
                  <a:pt x="2447341" y="930375"/>
                  <a:pt x="2690877" y="1049667"/>
                  <a:pt x="2877497" y="1232491"/>
                </a:cubicBezTo>
                <a:lnTo>
                  <a:pt x="2382853" y="1583328"/>
                </a:lnTo>
                <a:lnTo>
                  <a:pt x="2381122" y="1582587"/>
                </a:lnTo>
                <a:cubicBezTo>
                  <a:pt x="2337220" y="1614667"/>
                  <a:pt x="2275361" y="1606705"/>
                  <a:pt x="2241140" y="1563783"/>
                </a:cubicBezTo>
                <a:cubicBezTo>
                  <a:pt x="2227121" y="1546197"/>
                  <a:pt x="2219767" y="1525527"/>
                  <a:pt x="2218883" y="1504651"/>
                </a:cubicBezTo>
                <a:lnTo>
                  <a:pt x="2218384" y="1504402"/>
                </a:lnTo>
                <a:close/>
                <a:moveTo>
                  <a:pt x="1015668" y="1459129"/>
                </a:moveTo>
                <a:lnTo>
                  <a:pt x="1470242" y="1865884"/>
                </a:lnTo>
                <a:lnTo>
                  <a:pt x="1469751" y="1868356"/>
                </a:lnTo>
                <a:cubicBezTo>
                  <a:pt x="1510781" y="1904043"/>
                  <a:pt x="1516828" y="1965964"/>
                  <a:pt x="1482607" y="2008894"/>
                </a:cubicBezTo>
                <a:cubicBezTo>
                  <a:pt x="1468595" y="2026479"/>
                  <a:pt x="1449830" y="2038275"/>
                  <a:pt x="1429681" y="2043778"/>
                </a:cubicBezTo>
                <a:lnTo>
                  <a:pt x="1429190" y="2045759"/>
                </a:lnTo>
                <a:lnTo>
                  <a:pt x="846499" y="2214007"/>
                </a:lnTo>
                <a:cubicBezTo>
                  <a:pt x="816843" y="1942715"/>
                  <a:pt x="880757" y="1678993"/>
                  <a:pt x="1015668" y="1459129"/>
                </a:cubicBezTo>
                <a:close/>
                <a:moveTo>
                  <a:pt x="3058781" y="1459371"/>
                </a:moveTo>
                <a:cubicBezTo>
                  <a:pt x="3126324" y="1568894"/>
                  <a:pt x="3177466" y="1691211"/>
                  <a:pt x="3207915" y="1823824"/>
                </a:cubicBezTo>
                <a:cubicBezTo>
                  <a:pt x="3238002" y="1954843"/>
                  <a:pt x="3245552" y="2085627"/>
                  <a:pt x="3233143" y="2212025"/>
                </a:cubicBezTo>
                <a:lnTo>
                  <a:pt x="2647489" y="2043287"/>
                </a:lnTo>
                <a:lnTo>
                  <a:pt x="2646998" y="2040807"/>
                </a:lnTo>
                <a:cubicBezTo>
                  <a:pt x="2594548" y="2026472"/>
                  <a:pt x="2562323" y="1973101"/>
                  <a:pt x="2574528" y="1919572"/>
                </a:cubicBezTo>
                <a:cubicBezTo>
                  <a:pt x="2579531" y="1897646"/>
                  <a:pt x="2591170" y="1879093"/>
                  <a:pt x="2606928" y="1865393"/>
                </a:cubicBezTo>
                <a:lnTo>
                  <a:pt x="2606678" y="1864153"/>
                </a:lnTo>
                <a:lnTo>
                  <a:pt x="3058781" y="1459371"/>
                </a:lnTo>
                <a:close/>
                <a:moveTo>
                  <a:pt x="1945593" y="1897306"/>
                </a:moveTo>
                <a:lnTo>
                  <a:pt x="2131827" y="1897306"/>
                </a:lnTo>
                <a:lnTo>
                  <a:pt x="2247572" y="2042047"/>
                </a:lnTo>
                <a:lnTo>
                  <a:pt x="2206020" y="2222664"/>
                </a:lnTo>
                <a:lnTo>
                  <a:pt x="2038831" y="2303079"/>
                </a:lnTo>
                <a:lnTo>
                  <a:pt x="1871150" y="2222414"/>
                </a:lnTo>
                <a:lnTo>
                  <a:pt x="1829599" y="2041797"/>
                </a:lnTo>
                <a:close/>
                <a:moveTo>
                  <a:pt x="2542628" y="2392642"/>
                </a:moveTo>
                <a:cubicBezTo>
                  <a:pt x="2550540" y="2392241"/>
                  <a:pt x="2558416" y="2392952"/>
                  <a:pt x="2566117" y="2394373"/>
                </a:cubicBezTo>
                <a:lnTo>
                  <a:pt x="2567107" y="2393133"/>
                </a:lnTo>
                <a:lnTo>
                  <a:pt x="3169832" y="2495073"/>
                </a:lnTo>
                <a:cubicBezTo>
                  <a:pt x="3081620" y="2742995"/>
                  <a:pt x="2912829" y="2957770"/>
                  <a:pt x="2687310" y="3101498"/>
                </a:cubicBezTo>
                <a:lnTo>
                  <a:pt x="2453342" y="2536143"/>
                </a:lnTo>
                <a:lnTo>
                  <a:pt x="2454083" y="2535153"/>
                </a:lnTo>
                <a:cubicBezTo>
                  <a:pt x="2432589" y="2485199"/>
                  <a:pt x="2454098" y="2426612"/>
                  <a:pt x="2503547" y="2402788"/>
                </a:cubicBezTo>
                <a:cubicBezTo>
                  <a:pt x="2516206" y="2396687"/>
                  <a:pt x="2529432" y="2393307"/>
                  <a:pt x="2542628" y="2392642"/>
                </a:cubicBezTo>
                <a:close/>
                <a:moveTo>
                  <a:pt x="1530340" y="2395114"/>
                </a:moveTo>
                <a:cubicBezTo>
                  <a:pt x="1576336" y="2395764"/>
                  <a:pt x="1617593" y="2427700"/>
                  <a:pt x="1628279" y="2474539"/>
                </a:cubicBezTo>
                <a:cubicBezTo>
                  <a:pt x="1633283" y="2496465"/>
                  <a:pt x="1630849" y="2518194"/>
                  <a:pt x="1622596" y="2537383"/>
                </a:cubicBezTo>
                <a:lnTo>
                  <a:pt x="1624327" y="2539613"/>
                </a:lnTo>
                <a:lnTo>
                  <a:pt x="1392830" y="3099275"/>
                </a:lnTo>
                <a:cubicBezTo>
                  <a:pt x="1176395" y="2960333"/>
                  <a:pt x="1004007" y="2752301"/>
                  <a:pt x="911797" y="2497054"/>
                </a:cubicBezTo>
                <a:lnTo>
                  <a:pt x="1509323" y="2395613"/>
                </a:lnTo>
                <a:lnTo>
                  <a:pt x="1510305" y="2396845"/>
                </a:lnTo>
                <a:cubicBezTo>
                  <a:pt x="1516994" y="2395621"/>
                  <a:pt x="1523773" y="2395024"/>
                  <a:pt x="1530340" y="2395114"/>
                </a:cubicBezTo>
                <a:close/>
                <a:moveTo>
                  <a:pt x="2035120" y="2640314"/>
                </a:moveTo>
                <a:cubicBezTo>
                  <a:pt x="2051142" y="2639724"/>
                  <a:pt x="2067406" y="2643013"/>
                  <a:pt x="2082854" y="2650452"/>
                </a:cubicBezTo>
                <a:cubicBezTo>
                  <a:pt x="2103116" y="2660213"/>
                  <a:pt x="2118760" y="2675576"/>
                  <a:pt x="2128608" y="2694001"/>
                </a:cubicBezTo>
                <a:lnTo>
                  <a:pt x="2130837" y="2694001"/>
                </a:lnTo>
                <a:lnTo>
                  <a:pt x="2425394" y="3226445"/>
                </a:lnTo>
                <a:cubicBezTo>
                  <a:pt x="2387168" y="3239268"/>
                  <a:pt x="2347868" y="3250223"/>
                  <a:pt x="2307670" y="3259356"/>
                </a:cubicBezTo>
                <a:cubicBezTo>
                  <a:pt x="2082393" y="3310527"/>
                  <a:pt x="1857834" y="3295020"/>
                  <a:pt x="1654497" y="3225704"/>
                </a:cubicBezTo>
                <a:lnTo>
                  <a:pt x="1948313" y="2694251"/>
                </a:lnTo>
                <a:lnTo>
                  <a:pt x="1948805" y="2694251"/>
                </a:lnTo>
                <a:cubicBezTo>
                  <a:pt x="1966436" y="2661279"/>
                  <a:pt x="1999871" y="2641606"/>
                  <a:pt x="2035120" y="2640314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28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1C95-7046-A7FE-AF8E-35D1C7D5B1B8}"/>
              </a:ext>
            </a:extLst>
          </p:cNvPr>
          <p:cNvSpPr txBox="1"/>
          <p:nvPr/>
        </p:nvSpPr>
        <p:spPr>
          <a:xfrm>
            <a:off x="780773" y="2282219"/>
            <a:ext cx="1550937" cy="3892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Cross</a:t>
            </a:r>
            <a:r>
              <a:rPr kumimoji="1" lang="zh-CN" altLang="en-US"/>
              <a:t> </a:t>
            </a:r>
            <a:r>
              <a:rPr kumimoji="1" lang="en-US" altLang="zh-CN"/>
              <a:t>platform</a:t>
            </a:r>
          </a:p>
          <a:p>
            <a:pPr>
              <a:lnSpc>
                <a:spcPct val="200000"/>
              </a:lnSpc>
            </a:pPr>
            <a:r>
              <a:rPr kumimoji="1" lang="en-US" altLang="zh-CN" err="1"/>
              <a:t>kubectl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 err="1"/>
              <a:t>etcdctl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/>
              <a:t>Snapshot</a:t>
            </a:r>
          </a:p>
          <a:p>
            <a:pPr>
              <a:lnSpc>
                <a:spcPct val="200000"/>
              </a:lnSpc>
            </a:pPr>
            <a:r>
              <a:rPr kumimoji="1" lang="en-US" altLang="zh-CN" b="1"/>
              <a:t>Metrics</a:t>
            </a:r>
          </a:p>
          <a:p>
            <a:pPr>
              <a:lnSpc>
                <a:spcPct val="200000"/>
              </a:lnSpc>
            </a:pPr>
            <a:endParaRPr kumimoji="1" lang="zh-CN" alt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5710831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2598C2-0CD2-336D-8ACA-22775F2D6497}"/>
              </a:ext>
            </a:extLst>
          </p:cNvPr>
          <p:cNvGrpSpPr/>
          <p:nvPr/>
        </p:nvGrpSpPr>
        <p:grpSpPr>
          <a:xfrm>
            <a:off x="3769904" y="3504561"/>
            <a:ext cx="719794" cy="265114"/>
            <a:chOff x="1071905" y="4305117"/>
            <a:chExt cx="694342" cy="25583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00C0D9-5A8B-F34A-9342-DDF1ABB66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19625" r="19464" b="21716"/>
            <a:stretch/>
          </p:blipFill>
          <p:spPr>
            <a:xfrm>
              <a:off x="1071905" y="4310892"/>
              <a:ext cx="259419" cy="2500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F4A6E-C633-45EA-12E8-8B824B852450}"/>
                </a:ext>
              </a:extLst>
            </p:cNvPr>
            <p:cNvSpPr txBox="1"/>
            <p:nvPr/>
          </p:nvSpPr>
          <p:spPr>
            <a:xfrm>
              <a:off x="1270691" y="4305117"/>
              <a:ext cx="495556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kubectl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14" name="Up Arrow 13">
            <a:extLst>
              <a:ext uri="{FF2B5EF4-FFF2-40B4-BE49-F238E27FC236}">
                <a16:creationId xmlns:a16="http://schemas.microsoft.com/office/drawing/2014/main" id="{59DF70D5-9576-D51D-8290-02E0719A0258}"/>
              </a:ext>
            </a:extLst>
          </p:cNvPr>
          <p:cNvSpPr/>
          <p:nvPr/>
        </p:nvSpPr>
        <p:spPr>
          <a:xfrm rot="5400000">
            <a:off x="4647493" y="3501022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00430-E327-B87C-1187-8064E1B5C716}"/>
              </a:ext>
            </a:extLst>
          </p:cNvPr>
          <p:cNvGrpSpPr/>
          <p:nvPr/>
        </p:nvGrpSpPr>
        <p:grpSpPr>
          <a:xfrm>
            <a:off x="3754670" y="2529049"/>
            <a:ext cx="742178" cy="298268"/>
            <a:chOff x="961706" y="3403970"/>
            <a:chExt cx="715935" cy="28782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5EEE510-7994-4E4C-3BB2-7CFF61E0A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10075" r="10609" b="32562"/>
            <a:stretch/>
          </p:blipFill>
          <p:spPr>
            <a:xfrm>
              <a:off x="961706" y="3403970"/>
              <a:ext cx="298697" cy="2878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CE0F-78D0-F669-EBD5-541DC46ACCDB}"/>
                </a:ext>
              </a:extLst>
            </p:cNvPr>
            <p:cNvSpPr txBox="1"/>
            <p:nvPr/>
          </p:nvSpPr>
          <p:spPr>
            <a:xfrm>
              <a:off x="1207247" y="3416871"/>
              <a:ext cx="470394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etcdctl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24" name="Up Arrow 23">
            <a:extLst>
              <a:ext uri="{FF2B5EF4-FFF2-40B4-BE49-F238E27FC236}">
                <a16:creationId xmlns:a16="http://schemas.microsoft.com/office/drawing/2014/main" id="{7C5C2C39-6371-EDD8-F7CE-7150F3397428}"/>
              </a:ext>
            </a:extLst>
          </p:cNvPr>
          <p:cNvSpPr/>
          <p:nvPr/>
        </p:nvSpPr>
        <p:spPr>
          <a:xfrm rot="5400000">
            <a:off x="4645526" y="2538879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416E4C5-B21D-D6B2-9B24-7DC631F7348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16927" r="17213" b="24390"/>
          <a:stretch/>
        </p:blipFill>
        <p:spPr>
          <a:xfrm>
            <a:off x="10064225" y="2800126"/>
            <a:ext cx="746392" cy="742355"/>
          </a:xfrm>
          <a:prstGeom prst="rect">
            <a:avLst/>
          </a:prstGeom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DCED4BA9-225B-9682-F718-4293CB62BDD8}"/>
              </a:ext>
            </a:extLst>
          </p:cNvPr>
          <p:cNvSpPr/>
          <p:nvPr/>
        </p:nvSpPr>
        <p:spPr>
          <a:xfrm>
            <a:off x="9585070" y="2252975"/>
            <a:ext cx="312693" cy="1828863"/>
          </a:xfrm>
          <a:prstGeom prst="rightBrac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4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1C95-7046-A7FE-AF8E-35D1C7D5B1B8}"/>
              </a:ext>
            </a:extLst>
          </p:cNvPr>
          <p:cNvSpPr txBox="1"/>
          <p:nvPr/>
        </p:nvSpPr>
        <p:spPr>
          <a:xfrm>
            <a:off x="780773" y="2282219"/>
            <a:ext cx="1550937" cy="3892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Cross</a:t>
            </a:r>
            <a:r>
              <a:rPr kumimoji="1" lang="zh-CN" altLang="en-US"/>
              <a:t> </a:t>
            </a:r>
            <a:r>
              <a:rPr kumimoji="1" lang="en-US" altLang="zh-CN"/>
              <a:t>platform</a:t>
            </a:r>
          </a:p>
          <a:p>
            <a:pPr>
              <a:lnSpc>
                <a:spcPct val="200000"/>
              </a:lnSpc>
            </a:pPr>
            <a:r>
              <a:rPr kumimoji="1" lang="en-US" altLang="zh-CN" err="1"/>
              <a:t>kubectl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 err="1"/>
              <a:t>etcdctl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/>
              <a:t>Snapshot</a:t>
            </a:r>
          </a:p>
          <a:p>
            <a:pPr>
              <a:lnSpc>
                <a:spcPct val="200000"/>
              </a:lnSpc>
            </a:pPr>
            <a:r>
              <a:rPr kumimoji="1" lang="en-US" altLang="zh-CN" b="1"/>
              <a:t>Metrics</a:t>
            </a:r>
          </a:p>
          <a:p>
            <a:pPr>
              <a:lnSpc>
                <a:spcPct val="200000"/>
              </a:lnSpc>
            </a:pPr>
            <a:endParaRPr kumimoji="1" lang="zh-CN" alt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5710831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2598C2-0CD2-336D-8ACA-22775F2D6497}"/>
              </a:ext>
            </a:extLst>
          </p:cNvPr>
          <p:cNvGrpSpPr/>
          <p:nvPr/>
        </p:nvGrpSpPr>
        <p:grpSpPr>
          <a:xfrm>
            <a:off x="3769904" y="3504561"/>
            <a:ext cx="719794" cy="265114"/>
            <a:chOff x="1071905" y="4305117"/>
            <a:chExt cx="694342" cy="25583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00C0D9-5A8B-F34A-9342-DDF1ABB66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19625" r="19464" b="21716"/>
            <a:stretch/>
          </p:blipFill>
          <p:spPr>
            <a:xfrm>
              <a:off x="1071905" y="4310892"/>
              <a:ext cx="259419" cy="2500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F4A6E-C633-45EA-12E8-8B824B852450}"/>
                </a:ext>
              </a:extLst>
            </p:cNvPr>
            <p:cNvSpPr txBox="1"/>
            <p:nvPr/>
          </p:nvSpPr>
          <p:spPr>
            <a:xfrm>
              <a:off x="1270691" y="4305117"/>
              <a:ext cx="495556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kubectl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14" name="Up Arrow 13">
            <a:extLst>
              <a:ext uri="{FF2B5EF4-FFF2-40B4-BE49-F238E27FC236}">
                <a16:creationId xmlns:a16="http://schemas.microsoft.com/office/drawing/2014/main" id="{59DF70D5-9576-D51D-8290-02E0719A0258}"/>
              </a:ext>
            </a:extLst>
          </p:cNvPr>
          <p:cNvSpPr/>
          <p:nvPr/>
        </p:nvSpPr>
        <p:spPr>
          <a:xfrm rot="5400000">
            <a:off x="4647493" y="3501022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00430-E327-B87C-1187-8064E1B5C716}"/>
              </a:ext>
            </a:extLst>
          </p:cNvPr>
          <p:cNvGrpSpPr/>
          <p:nvPr/>
        </p:nvGrpSpPr>
        <p:grpSpPr>
          <a:xfrm>
            <a:off x="3754670" y="2529049"/>
            <a:ext cx="742178" cy="298268"/>
            <a:chOff x="961706" y="3403970"/>
            <a:chExt cx="715935" cy="28782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5EEE510-7994-4E4C-3BB2-7CFF61E0A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10075" r="10609" b="32562"/>
            <a:stretch/>
          </p:blipFill>
          <p:spPr>
            <a:xfrm>
              <a:off x="961706" y="3403970"/>
              <a:ext cx="298697" cy="2878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CE0F-78D0-F669-EBD5-541DC46ACCDB}"/>
                </a:ext>
              </a:extLst>
            </p:cNvPr>
            <p:cNvSpPr txBox="1"/>
            <p:nvPr/>
          </p:nvSpPr>
          <p:spPr>
            <a:xfrm>
              <a:off x="1207247" y="3416871"/>
              <a:ext cx="470394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etcdctl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24" name="Up Arrow 23">
            <a:extLst>
              <a:ext uri="{FF2B5EF4-FFF2-40B4-BE49-F238E27FC236}">
                <a16:creationId xmlns:a16="http://schemas.microsoft.com/office/drawing/2014/main" id="{7C5C2C39-6371-EDD8-F7CE-7150F3397428}"/>
              </a:ext>
            </a:extLst>
          </p:cNvPr>
          <p:cNvSpPr/>
          <p:nvPr/>
        </p:nvSpPr>
        <p:spPr>
          <a:xfrm rot="5400000">
            <a:off x="4645526" y="2538879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416E4C5-B21D-D6B2-9B24-7DC631F7348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16927" r="17213" b="24390"/>
          <a:stretch/>
        </p:blipFill>
        <p:spPr>
          <a:xfrm>
            <a:off x="10064225" y="2800126"/>
            <a:ext cx="746392" cy="742355"/>
          </a:xfrm>
          <a:prstGeom prst="rect">
            <a:avLst/>
          </a:prstGeom>
        </p:spPr>
      </p:pic>
      <p:sp>
        <p:nvSpPr>
          <p:cNvPr id="26" name="Right Brace 25">
            <a:extLst>
              <a:ext uri="{FF2B5EF4-FFF2-40B4-BE49-F238E27FC236}">
                <a16:creationId xmlns:a16="http://schemas.microsoft.com/office/drawing/2014/main" id="{DCED4BA9-225B-9682-F718-4293CB62BDD8}"/>
              </a:ext>
            </a:extLst>
          </p:cNvPr>
          <p:cNvSpPr/>
          <p:nvPr/>
        </p:nvSpPr>
        <p:spPr>
          <a:xfrm>
            <a:off x="9585070" y="2252975"/>
            <a:ext cx="312693" cy="1828863"/>
          </a:xfrm>
          <a:prstGeom prst="rightBrac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CB3F6456-09A9-37C6-0925-274C2AFA6E1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19283" y="1199825"/>
            <a:ext cx="7976346" cy="5366025"/>
          </a:xfrm>
          <a:prstGeom prst="rect">
            <a:avLst/>
          </a:prstGeom>
        </p:spPr>
      </p:pic>
      <p:sp>
        <p:nvSpPr>
          <p:cNvPr id="36" name="Google Shape;153;p23">
            <a:extLst>
              <a:ext uri="{FF2B5EF4-FFF2-40B4-BE49-F238E27FC236}">
                <a16:creationId xmlns:a16="http://schemas.microsoft.com/office/drawing/2014/main" id="{46F5BDE3-17DE-F598-16EC-36C8912A28B2}"/>
              </a:ext>
            </a:extLst>
          </p:cNvPr>
          <p:cNvSpPr txBox="1"/>
          <p:nvPr/>
        </p:nvSpPr>
        <p:spPr>
          <a:xfrm>
            <a:off x="75502" y="6067180"/>
            <a:ext cx="3988864" cy="55675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 dirty="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dirty="0" err="1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 dirty="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  create  cluster</a:t>
            </a:r>
            <a:r>
              <a:rPr lang="zh-CN" altLang="en-US" sz="1400" dirty="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  </a:t>
            </a:r>
            <a:r>
              <a:rPr lang="zh-CN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--</a:t>
            </a:r>
            <a:r>
              <a:rPr lang="en-US" altLang="zh-CN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p</a:t>
            </a:r>
            <a:r>
              <a:rPr lang="zh-CN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r</a:t>
            </a:r>
            <a:r>
              <a:rPr lang="en-US" altLang="zh-CN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ometheuis</a:t>
            </a:r>
            <a:r>
              <a:rPr lang="zh-CN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-port 8080</a:t>
            </a:r>
            <a:endParaRPr lang="en-US" altLang="zh-CN" sz="1400">
              <a:solidFill>
                <a:srgbClr val="F8F8F2"/>
              </a:solidFill>
              <a:ea typeface="Courier New"/>
              <a:cs typeface="Calibri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4502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1C95-7046-A7FE-AF8E-35D1C7D5B1B8}"/>
              </a:ext>
            </a:extLst>
          </p:cNvPr>
          <p:cNvSpPr txBox="1"/>
          <p:nvPr/>
        </p:nvSpPr>
        <p:spPr>
          <a:xfrm>
            <a:off x="780773" y="1851295"/>
            <a:ext cx="1550937" cy="444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Cross</a:t>
            </a:r>
            <a:r>
              <a:rPr kumimoji="1" lang="zh-CN" altLang="en-US"/>
              <a:t> </a:t>
            </a:r>
            <a:r>
              <a:rPr kumimoji="1" lang="en-US" altLang="zh-CN"/>
              <a:t>platform</a:t>
            </a:r>
          </a:p>
          <a:p>
            <a:pPr>
              <a:lnSpc>
                <a:spcPct val="200000"/>
              </a:lnSpc>
            </a:pPr>
            <a:r>
              <a:rPr kumimoji="1" lang="en-US" altLang="zh-CN" err="1"/>
              <a:t>kubectl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 err="1"/>
              <a:t>etcdctl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/>
              <a:t>Snapshot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Metrics</a:t>
            </a:r>
          </a:p>
          <a:p>
            <a:pPr>
              <a:lnSpc>
                <a:spcPct val="200000"/>
              </a:lnSpc>
            </a:pPr>
            <a:r>
              <a:rPr kumimoji="1" lang="en-US" altLang="zh-CN" b="1"/>
              <a:t>Tracing</a:t>
            </a:r>
          </a:p>
          <a:p>
            <a:pPr>
              <a:lnSpc>
                <a:spcPct val="200000"/>
              </a:lnSpc>
            </a:pPr>
            <a:endParaRPr kumimoji="1" lang="zh-CN" alt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5710831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2598C2-0CD2-336D-8ACA-22775F2D6497}"/>
              </a:ext>
            </a:extLst>
          </p:cNvPr>
          <p:cNvGrpSpPr/>
          <p:nvPr/>
        </p:nvGrpSpPr>
        <p:grpSpPr>
          <a:xfrm>
            <a:off x="3769904" y="3504561"/>
            <a:ext cx="719794" cy="265114"/>
            <a:chOff x="1071905" y="4305117"/>
            <a:chExt cx="694342" cy="25583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00C0D9-5A8B-F34A-9342-DDF1ABB66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19625" r="19464" b="21716"/>
            <a:stretch/>
          </p:blipFill>
          <p:spPr>
            <a:xfrm>
              <a:off x="1071905" y="4310892"/>
              <a:ext cx="259419" cy="2500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F4A6E-C633-45EA-12E8-8B824B852450}"/>
                </a:ext>
              </a:extLst>
            </p:cNvPr>
            <p:cNvSpPr txBox="1"/>
            <p:nvPr/>
          </p:nvSpPr>
          <p:spPr>
            <a:xfrm>
              <a:off x="1270691" y="4305117"/>
              <a:ext cx="495556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kubectl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14" name="Up Arrow 13">
            <a:extLst>
              <a:ext uri="{FF2B5EF4-FFF2-40B4-BE49-F238E27FC236}">
                <a16:creationId xmlns:a16="http://schemas.microsoft.com/office/drawing/2014/main" id="{59DF70D5-9576-D51D-8290-02E0719A0258}"/>
              </a:ext>
            </a:extLst>
          </p:cNvPr>
          <p:cNvSpPr/>
          <p:nvPr/>
        </p:nvSpPr>
        <p:spPr>
          <a:xfrm rot="5400000">
            <a:off x="4647493" y="3501022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00430-E327-B87C-1187-8064E1B5C716}"/>
              </a:ext>
            </a:extLst>
          </p:cNvPr>
          <p:cNvGrpSpPr/>
          <p:nvPr/>
        </p:nvGrpSpPr>
        <p:grpSpPr>
          <a:xfrm>
            <a:off x="3754670" y="2529049"/>
            <a:ext cx="742178" cy="298268"/>
            <a:chOff x="961706" y="3403970"/>
            <a:chExt cx="715935" cy="28782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5EEE510-7994-4E4C-3BB2-7CFF61E0A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10075" r="10609" b="32562"/>
            <a:stretch/>
          </p:blipFill>
          <p:spPr>
            <a:xfrm>
              <a:off x="961706" y="3403970"/>
              <a:ext cx="298697" cy="2878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CE0F-78D0-F669-EBD5-541DC46ACCDB}"/>
                </a:ext>
              </a:extLst>
            </p:cNvPr>
            <p:cNvSpPr txBox="1"/>
            <p:nvPr/>
          </p:nvSpPr>
          <p:spPr>
            <a:xfrm>
              <a:off x="1207247" y="3416871"/>
              <a:ext cx="470394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etcdctl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24" name="Up Arrow 23">
            <a:extLst>
              <a:ext uri="{FF2B5EF4-FFF2-40B4-BE49-F238E27FC236}">
                <a16:creationId xmlns:a16="http://schemas.microsoft.com/office/drawing/2014/main" id="{7C5C2C39-6371-EDD8-F7CE-7150F3397428}"/>
              </a:ext>
            </a:extLst>
          </p:cNvPr>
          <p:cNvSpPr/>
          <p:nvPr/>
        </p:nvSpPr>
        <p:spPr>
          <a:xfrm rot="5400000">
            <a:off x="4645526" y="2538879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DCED4BA9-225B-9682-F718-4293CB62BDD8}"/>
              </a:ext>
            </a:extLst>
          </p:cNvPr>
          <p:cNvSpPr/>
          <p:nvPr/>
        </p:nvSpPr>
        <p:spPr>
          <a:xfrm>
            <a:off x="9585070" y="2252975"/>
            <a:ext cx="312693" cy="1828863"/>
          </a:xfrm>
          <a:prstGeom prst="rightBrac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C3882A3-6707-6E22-17E1-9E50BC2B121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16927" r="17213" b="24390"/>
          <a:stretch/>
        </p:blipFill>
        <p:spPr>
          <a:xfrm>
            <a:off x="10064225" y="2434365"/>
            <a:ext cx="746392" cy="742355"/>
          </a:xfrm>
          <a:prstGeom prst="rect">
            <a:avLst/>
          </a:prstGeom>
        </p:spPr>
      </p:pic>
      <p:pic>
        <p:nvPicPr>
          <p:cNvPr id="30" name="Picture 29" descr="A cartoon blue square with a hat&#10;&#10;Description automatically generated">
            <a:extLst>
              <a:ext uri="{FF2B5EF4-FFF2-40B4-BE49-F238E27FC236}">
                <a16:creationId xmlns:a16="http://schemas.microsoft.com/office/drawing/2014/main" id="{13B408DD-1265-62E3-7DF1-4F9028F8E2D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23330" y="3157407"/>
            <a:ext cx="752735" cy="8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6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3117370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3451174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3451175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3673372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0837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995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70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8261372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5140598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3759028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4645526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0727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5754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263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501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008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5823614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6402186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1C95-7046-A7FE-AF8E-35D1C7D5B1B8}"/>
              </a:ext>
            </a:extLst>
          </p:cNvPr>
          <p:cNvSpPr txBox="1"/>
          <p:nvPr/>
        </p:nvSpPr>
        <p:spPr>
          <a:xfrm>
            <a:off x="780773" y="1851295"/>
            <a:ext cx="1550937" cy="444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/>
              <a:t>Easy</a:t>
            </a:r>
            <a:r>
              <a:rPr kumimoji="1" lang="zh-CN" altLang="en-US"/>
              <a:t> </a:t>
            </a:r>
            <a:r>
              <a:rPr kumimoji="1" lang="en-US" altLang="zh-CN"/>
              <a:t>to</a:t>
            </a:r>
            <a:r>
              <a:rPr kumimoji="1" lang="zh-CN" altLang="en-US"/>
              <a:t> </a:t>
            </a:r>
            <a:r>
              <a:rPr kumimoji="1" lang="en-US" altLang="zh-CN"/>
              <a:t>use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Cross</a:t>
            </a:r>
            <a:r>
              <a:rPr kumimoji="1" lang="zh-CN" altLang="en-US"/>
              <a:t> </a:t>
            </a:r>
            <a:r>
              <a:rPr kumimoji="1" lang="en-US" altLang="zh-CN"/>
              <a:t>platform</a:t>
            </a:r>
          </a:p>
          <a:p>
            <a:pPr>
              <a:lnSpc>
                <a:spcPct val="200000"/>
              </a:lnSpc>
            </a:pPr>
            <a:r>
              <a:rPr kumimoji="1" lang="en-US" altLang="zh-CN" err="1"/>
              <a:t>kubectl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 err="1"/>
              <a:t>etcdctl</a:t>
            </a:r>
            <a:endParaRPr kumimoji="1" lang="en-US" altLang="zh-CN"/>
          </a:p>
          <a:p>
            <a:pPr>
              <a:lnSpc>
                <a:spcPct val="200000"/>
              </a:lnSpc>
            </a:pPr>
            <a:r>
              <a:rPr kumimoji="1" lang="en-US" altLang="zh-CN"/>
              <a:t>Snapshot</a:t>
            </a:r>
          </a:p>
          <a:p>
            <a:pPr>
              <a:lnSpc>
                <a:spcPct val="200000"/>
              </a:lnSpc>
            </a:pPr>
            <a:r>
              <a:rPr kumimoji="1" lang="en-US" altLang="zh-CN"/>
              <a:t>Metrics</a:t>
            </a:r>
          </a:p>
          <a:p>
            <a:pPr>
              <a:lnSpc>
                <a:spcPct val="200000"/>
              </a:lnSpc>
            </a:pPr>
            <a:r>
              <a:rPr kumimoji="1" lang="en-US" altLang="zh-CN" b="1"/>
              <a:t>Tracing</a:t>
            </a:r>
          </a:p>
          <a:p>
            <a:pPr>
              <a:lnSpc>
                <a:spcPct val="200000"/>
              </a:lnSpc>
            </a:pPr>
            <a:endParaRPr kumimoji="1" lang="zh-CN" altLang="en-US"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5710831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2598C2-0CD2-336D-8ACA-22775F2D6497}"/>
              </a:ext>
            </a:extLst>
          </p:cNvPr>
          <p:cNvGrpSpPr/>
          <p:nvPr/>
        </p:nvGrpSpPr>
        <p:grpSpPr>
          <a:xfrm>
            <a:off x="3769904" y="3504561"/>
            <a:ext cx="719794" cy="265114"/>
            <a:chOff x="1071905" y="4305117"/>
            <a:chExt cx="694342" cy="25583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00C0D9-5A8B-F34A-9342-DDF1ABB66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19625" r="19464" b="21716"/>
            <a:stretch/>
          </p:blipFill>
          <p:spPr>
            <a:xfrm>
              <a:off x="1071905" y="4310892"/>
              <a:ext cx="259419" cy="2500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EF4A6E-C633-45EA-12E8-8B824B852450}"/>
                </a:ext>
              </a:extLst>
            </p:cNvPr>
            <p:cNvSpPr txBox="1"/>
            <p:nvPr/>
          </p:nvSpPr>
          <p:spPr>
            <a:xfrm>
              <a:off x="1270691" y="4305117"/>
              <a:ext cx="495556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kubectl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14" name="Up Arrow 13">
            <a:extLst>
              <a:ext uri="{FF2B5EF4-FFF2-40B4-BE49-F238E27FC236}">
                <a16:creationId xmlns:a16="http://schemas.microsoft.com/office/drawing/2014/main" id="{59DF70D5-9576-D51D-8290-02E0719A0258}"/>
              </a:ext>
            </a:extLst>
          </p:cNvPr>
          <p:cNvSpPr/>
          <p:nvPr/>
        </p:nvSpPr>
        <p:spPr>
          <a:xfrm rot="5400000">
            <a:off x="4647493" y="3501022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F00430-E327-B87C-1187-8064E1B5C716}"/>
              </a:ext>
            </a:extLst>
          </p:cNvPr>
          <p:cNvGrpSpPr/>
          <p:nvPr/>
        </p:nvGrpSpPr>
        <p:grpSpPr>
          <a:xfrm>
            <a:off x="3754670" y="2529049"/>
            <a:ext cx="742178" cy="298268"/>
            <a:chOff x="961706" y="3403970"/>
            <a:chExt cx="715935" cy="287829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F5EEE510-7994-4E4C-3BB2-7CFF61E0A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10075" r="10609" b="32562"/>
            <a:stretch/>
          </p:blipFill>
          <p:spPr>
            <a:xfrm>
              <a:off x="961706" y="3403970"/>
              <a:ext cx="298697" cy="28782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72CE0F-78D0-F669-EBD5-541DC46ACCDB}"/>
                </a:ext>
              </a:extLst>
            </p:cNvPr>
            <p:cNvSpPr txBox="1"/>
            <p:nvPr/>
          </p:nvSpPr>
          <p:spPr>
            <a:xfrm>
              <a:off x="1207247" y="3416871"/>
              <a:ext cx="470394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etcdctl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24" name="Up Arrow 23">
            <a:extLst>
              <a:ext uri="{FF2B5EF4-FFF2-40B4-BE49-F238E27FC236}">
                <a16:creationId xmlns:a16="http://schemas.microsoft.com/office/drawing/2014/main" id="{7C5C2C39-6371-EDD8-F7CE-7150F3397428}"/>
              </a:ext>
            </a:extLst>
          </p:cNvPr>
          <p:cNvSpPr/>
          <p:nvPr/>
        </p:nvSpPr>
        <p:spPr>
          <a:xfrm rot="5400000">
            <a:off x="4645526" y="2538879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DCED4BA9-225B-9682-F718-4293CB62BDD8}"/>
              </a:ext>
            </a:extLst>
          </p:cNvPr>
          <p:cNvSpPr/>
          <p:nvPr/>
        </p:nvSpPr>
        <p:spPr>
          <a:xfrm>
            <a:off x="9585070" y="2252975"/>
            <a:ext cx="312693" cy="1828863"/>
          </a:xfrm>
          <a:prstGeom prst="rightBrac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C3882A3-6707-6E22-17E1-9E50BC2B121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16927" r="17213" b="24390"/>
          <a:stretch/>
        </p:blipFill>
        <p:spPr>
          <a:xfrm>
            <a:off x="10064225" y="2434365"/>
            <a:ext cx="746392" cy="742355"/>
          </a:xfrm>
          <a:prstGeom prst="rect">
            <a:avLst/>
          </a:prstGeom>
        </p:spPr>
      </p:pic>
      <p:pic>
        <p:nvPicPr>
          <p:cNvPr id="30" name="Picture 29" descr="A cartoon blue square with a hat&#10;&#10;Description automatically generated">
            <a:extLst>
              <a:ext uri="{FF2B5EF4-FFF2-40B4-BE49-F238E27FC236}">
                <a16:creationId xmlns:a16="http://schemas.microsoft.com/office/drawing/2014/main" id="{13B408DD-1265-62E3-7DF1-4F9028F8E2D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23330" y="3157407"/>
            <a:ext cx="752735" cy="862401"/>
          </a:xfrm>
          <a:prstGeom prst="rect">
            <a:avLst/>
          </a:prstGeom>
        </p:spPr>
      </p:pic>
      <p:sp>
        <p:nvSpPr>
          <p:cNvPr id="36" name="Google Shape;153;p23">
            <a:extLst>
              <a:ext uri="{FF2B5EF4-FFF2-40B4-BE49-F238E27FC236}">
                <a16:creationId xmlns:a16="http://schemas.microsoft.com/office/drawing/2014/main" id="{D60C27D2-789C-4B04-BC86-EB3661AF167C}"/>
              </a:ext>
            </a:extLst>
          </p:cNvPr>
          <p:cNvSpPr txBox="1"/>
          <p:nvPr/>
        </p:nvSpPr>
        <p:spPr>
          <a:xfrm>
            <a:off x="254796" y="6022357"/>
            <a:ext cx="3507011" cy="5455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sz="1400" dirty="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$ </a:t>
            </a:r>
            <a:r>
              <a:rPr lang="en-US" altLang="zh-CN" sz="1400" dirty="0" err="1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kwokctl</a:t>
            </a:r>
            <a:r>
              <a:rPr lang="en-US" altLang="zh-CN" sz="1400" dirty="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  create  cluster</a:t>
            </a:r>
            <a:r>
              <a:rPr lang="zh-CN" altLang="en-US" sz="1400">
                <a:solidFill>
                  <a:srgbClr val="F8F8F2"/>
                </a:solidFill>
                <a:ea typeface="Courier New"/>
                <a:cs typeface="Calibri"/>
                <a:sym typeface="Courier New"/>
              </a:rPr>
              <a:t>  </a:t>
            </a:r>
            <a:r>
              <a:rPr lang="zh-CN" sz="1400">
                <a:solidFill>
                  <a:srgbClr val="F8F8F2"/>
                </a:solidFill>
                <a:ea typeface="+mn-lt"/>
                <a:cs typeface="+mn-lt"/>
                <a:sym typeface="Courier New"/>
              </a:rPr>
              <a:t>--jaeger-port 8080</a:t>
            </a:r>
            <a:endParaRPr lang="en-US" altLang="zh-CN" sz="1400">
              <a:solidFill>
                <a:srgbClr val="F8F8F2"/>
              </a:solidFill>
              <a:ea typeface="Courier New"/>
              <a:cs typeface="Calibri"/>
              <a:sym typeface="Courier New"/>
            </a:endParaRPr>
          </a:p>
        </p:txBody>
      </p:sp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47F95F5B-76EA-BFA2-A245-F811BEBF233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26682" y="1110725"/>
            <a:ext cx="8053385" cy="53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0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latin typeface="Calibri"/>
                <a:ea typeface="等线 Light"/>
                <a:cs typeface="Calibri"/>
              </a:rPr>
              <a:t>What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 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is</a:t>
            </a:r>
            <a:r>
              <a:rPr lang="zh-CN" altLang="en-US" sz="4400">
                <a:latin typeface="Calibri"/>
                <a:ea typeface="等线 Light"/>
                <a:cs typeface="Calibri"/>
              </a:rPr>
              <a:t> kwokctl </a:t>
            </a:r>
            <a:r>
              <a:rPr lang="en-US" altLang="zh-CN" sz="4400">
                <a:latin typeface="Calibri"/>
                <a:ea typeface="等线 Light"/>
                <a:cs typeface="Calibri"/>
              </a:rPr>
              <a:t>?</a:t>
            </a:r>
            <a:endParaRPr lang="en-US" sz="4400">
              <a:latin typeface="Calibri"/>
              <a:ea typeface="等线 Light"/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DFD2F5-A2B2-AAA1-C45A-0FC971B8D96D}"/>
              </a:ext>
            </a:extLst>
          </p:cNvPr>
          <p:cNvSpPr/>
          <p:nvPr/>
        </p:nvSpPr>
        <p:spPr>
          <a:xfrm>
            <a:off x="1803578" y="1532755"/>
            <a:ext cx="8462405" cy="4699879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Host</a:t>
            </a:r>
            <a:r>
              <a:rPr lang="zh-CN" sz="10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altLang="zh-CN" sz="1000">
                <a:solidFill>
                  <a:srgbClr val="000000"/>
                </a:solidFill>
                <a:ea typeface="+mn-lt"/>
                <a:cs typeface="+mn-lt"/>
              </a:rPr>
              <a:t>(Workstation)</a:t>
            </a:r>
            <a:endParaRPr lang="zh-CN" sz="10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4C942-3B05-BB36-71BB-1B6B803B196C}"/>
              </a:ext>
            </a:extLst>
          </p:cNvPr>
          <p:cNvSpPr/>
          <p:nvPr/>
        </p:nvSpPr>
        <p:spPr>
          <a:xfrm>
            <a:off x="2137382" y="2180488"/>
            <a:ext cx="776967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EA9405-4ED6-5455-11B1-27D7DF0EE66F}"/>
              </a:ext>
            </a:extLst>
          </p:cNvPr>
          <p:cNvSpPr/>
          <p:nvPr/>
        </p:nvSpPr>
        <p:spPr>
          <a:xfrm>
            <a:off x="2137383" y="4277977"/>
            <a:ext cx="7769678" cy="1236125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3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Runtime</a:t>
            </a:r>
            <a:endParaRPr lang="zh-CN" altLang="en-US" sz="140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C44211-6C58-AD1A-9FC2-10D57E43B49C}"/>
              </a:ext>
            </a:extLst>
          </p:cNvPr>
          <p:cNvSpPr/>
          <p:nvPr/>
        </p:nvSpPr>
        <p:spPr>
          <a:xfrm>
            <a:off x="2359580" y="1823792"/>
            <a:ext cx="976970" cy="3951259"/>
          </a:xfrm>
          <a:prstGeom prst="rect">
            <a:avLst/>
          </a:prstGeom>
          <a:solidFill>
            <a:schemeClr val="accent6">
              <a:lumMod val="40000"/>
              <a:lumOff val="60000"/>
              <a:alpha val="3088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zh-CN" altLang="en-US" sz="1050">
                <a:solidFill>
                  <a:schemeClr val="accent6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Command tools</a:t>
            </a:r>
            <a:endParaRPr lang="zh-CN" altLang="en-US" sz="105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等线"/>
              <a:cs typeface="Calibri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3EAACB-4304-794F-EA58-67C0C085F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7045" y="4460945"/>
            <a:ext cx="1002239" cy="8607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3AF7ECA-21F2-BD5F-7347-5B64BE62E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5203" y="4378831"/>
            <a:ext cx="593420" cy="9770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28D9FEF-2A55-4408-7A57-B28EA5103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5578" y="4359806"/>
            <a:ext cx="1361713" cy="9618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D2241E-8B6A-704B-F8E0-6AC543DB1AD2}"/>
              </a:ext>
            </a:extLst>
          </p:cNvPr>
          <p:cNvGrpSpPr/>
          <p:nvPr/>
        </p:nvGrpSpPr>
        <p:grpSpPr>
          <a:xfrm>
            <a:off x="6947580" y="4317082"/>
            <a:ext cx="804402" cy="1004620"/>
            <a:chOff x="4482936" y="4209434"/>
            <a:chExt cx="775958" cy="969459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AE1579A-1A33-9534-D91F-D75CD6F79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r="74074"/>
            <a:stretch/>
          </p:blipFill>
          <p:spPr>
            <a:xfrm>
              <a:off x="4482936" y="4209434"/>
              <a:ext cx="775958" cy="80029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EF94788-B267-4D71-021D-D3CCF37A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289" t="13411" b="11691"/>
            <a:stretch/>
          </p:blipFill>
          <p:spPr>
            <a:xfrm>
              <a:off x="4500535" y="4972023"/>
              <a:ext cx="740760" cy="20687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52D3-940A-117C-67E2-9B7A56CE7D16}"/>
              </a:ext>
            </a:extLst>
          </p:cNvPr>
          <p:cNvGrpSpPr/>
          <p:nvPr/>
        </p:nvGrpSpPr>
        <p:grpSpPr>
          <a:xfrm>
            <a:off x="3826806" y="4522855"/>
            <a:ext cx="777329" cy="914092"/>
            <a:chOff x="1154904" y="4431352"/>
            <a:chExt cx="749843" cy="8820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27C262-4DA0-30AD-A80E-B738CA8FFB65}"/>
                </a:ext>
              </a:extLst>
            </p:cNvPr>
            <p:cNvSpPr txBox="1"/>
            <p:nvPr/>
          </p:nvSpPr>
          <p:spPr>
            <a:xfrm>
              <a:off x="1173432" y="4431352"/>
              <a:ext cx="725312" cy="57837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>
                  <a:solidFill>
                    <a:schemeClr val="bg1"/>
                  </a:solidFill>
                  <a:latin typeface="Calibri" panose="020F0502020204030204" pitchFamily="34" charset="0"/>
                </a:rPr>
                <a:t>&gt;_</a:t>
              </a:r>
              <a:endParaRPr kumimoji="1" lang="zh-CN" altLang="en-US" sz="120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A35B63-72A6-260D-4029-7FFB37EB2371}"/>
                </a:ext>
              </a:extLst>
            </p:cNvPr>
            <p:cNvSpPr txBox="1"/>
            <p:nvPr/>
          </p:nvSpPr>
          <p:spPr>
            <a:xfrm>
              <a:off x="1154904" y="4957046"/>
              <a:ext cx="749843" cy="35640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kumimoji="1" lang="en-US" altLang="zh-CN">
                  <a:latin typeface="Calibri"/>
                  <a:ea typeface="等线"/>
                  <a:cs typeface="Calibri"/>
                </a:rPr>
                <a:t>binary</a:t>
              </a:r>
              <a:endParaRPr kumimoji="1" lang="zh-CN" altLang="en-US">
                <a:latin typeface="Calibri"/>
                <a:ea typeface="等线"/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B29BAC-140F-4E7D-6FA5-97C0EF71279E}"/>
              </a:ext>
            </a:extLst>
          </p:cNvPr>
          <p:cNvGrpSpPr/>
          <p:nvPr/>
        </p:nvGrpSpPr>
        <p:grpSpPr>
          <a:xfrm>
            <a:off x="2445236" y="4778472"/>
            <a:ext cx="778226" cy="299996"/>
            <a:chOff x="948001" y="5191395"/>
            <a:chExt cx="750708" cy="28949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B2F52ED-EB53-A165-D0FE-DCE831FE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8001" y="5191395"/>
              <a:ext cx="289496" cy="28949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A93C79-FA2D-2C4E-E592-FB8D7DC9DBF9}"/>
                </a:ext>
              </a:extLst>
            </p:cNvPr>
            <p:cNvSpPr txBox="1"/>
            <p:nvPr/>
          </p:nvSpPr>
          <p:spPr>
            <a:xfrm>
              <a:off x="1181964" y="5205338"/>
              <a:ext cx="516745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kwokctl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AE972C-EFEE-6EBE-B104-E80D93B4C987}"/>
              </a:ext>
            </a:extLst>
          </p:cNvPr>
          <p:cNvGrpSpPr/>
          <p:nvPr/>
        </p:nvGrpSpPr>
        <p:grpSpPr>
          <a:xfrm>
            <a:off x="2456112" y="3504561"/>
            <a:ext cx="719794" cy="265114"/>
            <a:chOff x="1071905" y="4305117"/>
            <a:chExt cx="694342" cy="255835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69772D04-D7E7-712E-E4AC-68B0280E3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9625" r="19464" b="21716"/>
            <a:stretch/>
          </p:blipFill>
          <p:spPr>
            <a:xfrm>
              <a:off x="1071905" y="4310892"/>
              <a:ext cx="259419" cy="25006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C0CD03-F028-E08B-4013-628FDB1B15D0}"/>
                </a:ext>
              </a:extLst>
            </p:cNvPr>
            <p:cNvSpPr txBox="1"/>
            <p:nvPr/>
          </p:nvSpPr>
          <p:spPr>
            <a:xfrm>
              <a:off x="1270691" y="4305117"/>
              <a:ext cx="495556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kubectl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04DA34-6631-50E0-A9CE-E6B84B150397}"/>
              </a:ext>
            </a:extLst>
          </p:cNvPr>
          <p:cNvGrpSpPr/>
          <p:nvPr/>
        </p:nvGrpSpPr>
        <p:grpSpPr>
          <a:xfrm>
            <a:off x="2440878" y="2529049"/>
            <a:ext cx="742178" cy="298268"/>
            <a:chOff x="961706" y="3403970"/>
            <a:chExt cx="715935" cy="287829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88F1C211-2883-F94D-48D5-8BEFA6394F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10075" r="10609" b="32562"/>
            <a:stretch/>
          </p:blipFill>
          <p:spPr>
            <a:xfrm>
              <a:off x="961706" y="3403970"/>
              <a:ext cx="298697" cy="28782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48BB186-F538-F396-E431-68BE0C91410B}"/>
                </a:ext>
              </a:extLst>
            </p:cNvPr>
            <p:cNvSpPr txBox="1"/>
            <p:nvPr/>
          </p:nvSpPr>
          <p:spPr>
            <a:xfrm>
              <a:off x="1207247" y="3416871"/>
              <a:ext cx="470394" cy="216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err="1">
                  <a:latin typeface="Calibri" panose="020F0502020204030204" pitchFamily="34" charset="0"/>
                </a:rPr>
                <a:t>etcdctl</a:t>
              </a:r>
              <a:endParaRPr kumimoji="1" lang="zh-CN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48" name="Up Arrow 47">
            <a:extLst>
              <a:ext uri="{FF2B5EF4-FFF2-40B4-BE49-F238E27FC236}">
                <a16:creationId xmlns:a16="http://schemas.microsoft.com/office/drawing/2014/main" id="{D79B5697-B6B6-9268-9BEA-C785C4A54E3A}"/>
              </a:ext>
            </a:extLst>
          </p:cNvPr>
          <p:cNvSpPr/>
          <p:nvPr/>
        </p:nvSpPr>
        <p:spPr>
          <a:xfrm rot="5400000">
            <a:off x="3331734" y="4815275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02D02EA1-3BD0-3258-AC3F-93A7EDB5EA46}"/>
              </a:ext>
            </a:extLst>
          </p:cNvPr>
          <p:cNvSpPr/>
          <p:nvPr/>
        </p:nvSpPr>
        <p:spPr>
          <a:xfrm rot="5400000">
            <a:off x="3333701" y="3501022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8591D074-57BF-2860-4D54-151891099F02}"/>
              </a:ext>
            </a:extLst>
          </p:cNvPr>
          <p:cNvSpPr/>
          <p:nvPr/>
        </p:nvSpPr>
        <p:spPr>
          <a:xfrm rot="5400000">
            <a:off x="3331734" y="2538879"/>
            <a:ext cx="445247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035B2C7-23AE-C4DA-485F-8E800E7A86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16935" y="3266527"/>
            <a:ext cx="746392" cy="746114"/>
          </a:xfrm>
          <a:prstGeom prst="rect">
            <a:avLst/>
          </a:prstGeom>
        </p:spPr>
      </p:pic>
      <p:pic>
        <p:nvPicPr>
          <p:cNvPr id="52" name="Picture 2" descr="ETCD">
            <a:extLst>
              <a:ext uri="{FF2B5EF4-FFF2-40B4-BE49-F238E27FC236}">
                <a16:creationId xmlns:a16="http://schemas.microsoft.com/office/drawing/2014/main" id="{3C9E0D74-EFBC-7866-6B16-E0BE3C0CF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962" y="225361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API">
            <a:extLst>
              <a:ext uri="{FF2B5EF4-FFF2-40B4-BE49-F238E27FC236}">
                <a16:creationId xmlns:a16="http://schemas.microsoft.com/office/drawing/2014/main" id="{EDAA0A36-04EA-B6F0-8FF3-B605F01E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5471" y="3262473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CM">
            <a:extLst>
              <a:ext uri="{FF2B5EF4-FFF2-40B4-BE49-F238E27FC236}">
                <a16:creationId xmlns:a16="http://schemas.microsoft.com/office/drawing/2014/main" id="{CB1D60AD-8F4D-092B-E89D-3520558E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7709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Sched">
            <a:extLst>
              <a:ext uri="{FF2B5EF4-FFF2-40B4-BE49-F238E27FC236}">
                <a16:creationId xmlns:a16="http://schemas.microsoft.com/office/drawing/2014/main" id="{A4B07B51-D1AD-D634-AC5B-6930D285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2216" y="3269449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Up Arrow 55">
            <a:extLst>
              <a:ext uri="{FF2B5EF4-FFF2-40B4-BE49-F238E27FC236}">
                <a16:creationId xmlns:a16="http://schemas.microsoft.com/office/drawing/2014/main" id="{3FEA2E95-44FA-10EF-D8AE-12EDF7F6F7FE}"/>
              </a:ext>
            </a:extLst>
          </p:cNvPr>
          <p:cNvSpPr/>
          <p:nvPr/>
        </p:nvSpPr>
        <p:spPr>
          <a:xfrm>
            <a:off x="4509822" y="3038981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B4C9752F-B90B-096E-96C8-2E2C1B357B7F}"/>
              </a:ext>
            </a:extLst>
          </p:cNvPr>
          <p:cNvSpPr/>
          <p:nvPr/>
        </p:nvSpPr>
        <p:spPr>
          <a:xfrm rot="16200000">
            <a:off x="5088394" y="3525376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0D0C8679-A870-6150-D478-ECFA7139553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6927" r="17213" b="24390"/>
          <a:stretch/>
        </p:blipFill>
        <p:spPr>
          <a:xfrm>
            <a:off x="8750433" y="2434365"/>
            <a:ext cx="746392" cy="742355"/>
          </a:xfrm>
          <a:prstGeom prst="rect">
            <a:avLst/>
          </a:prstGeom>
        </p:spPr>
      </p:pic>
      <p:sp>
        <p:nvSpPr>
          <p:cNvPr id="59" name="Right Brace 58">
            <a:extLst>
              <a:ext uri="{FF2B5EF4-FFF2-40B4-BE49-F238E27FC236}">
                <a16:creationId xmlns:a16="http://schemas.microsoft.com/office/drawing/2014/main" id="{A47ACAA4-C6B0-B0CA-A63F-572203DE31CF}"/>
              </a:ext>
            </a:extLst>
          </p:cNvPr>
          <p:cNvSpPr/>
          <p:nvPr/>
        </p:nvSpPr>
        <p:spPr>
          <a:xfrm>
            <a:off x="8271278" y="2252975"/>
            <a:ext cx="312693" cy="1828863"/>
          </a:xfrm>
          <a:prstGeom prst="rightBrac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64" name="Picture 63" descr="A cartoon blue square with a hat&#10;&#10;Description automatically generated">
            <a:extLst>
              <a:ext uri="{FF2B5EF4-FFF2-40B4-BE49-F238E27FC236}">
                <a16:creationId xmlns:a16="http://schemas.microsoft.com/office/drawing/2014/main" id="{002CAE31-2129-BA33-CA29-C9DDA549D79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09538" y="3157407"/>
            <a:ext cx="752735" cy="8624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0275DB-B14E-219B-6E22-8A8B3A047A01}"/>
              </a:ext>
            </a:extLst>
          </p:cNvPr>
          <p:cNvGrpSpPr/>
          <p:nvPr/>
        </p:nvGrpSpPr>
        <p:grpSpPr>
          <a:xfrm>
            <a:off x="4397039" y="5619765"/>
            <a:ext cx="3910056" cy="401560"/>
            <a:chOff x="5701900" y="5619765"/>
            <a:chExt cx="3910056" cy="401560"/>
          </a:xfrm>
        </p:grpSpPr>
        <p:pic>
          <p:nvPicPr>
            <p:cNvPr id="7" name="Picture 12" descr="IOS">
              <a:extLst>
                <a:ext uri="{FF2B5EF4-FFF2-40B4-BE49-F238E27FC236}">
                  <a16:creationId xmlns:a16="http://schemas.microsoft.com/office/drawing/2014/main" id="{93AF353D-F81E-2C9A-8375-8E7A5927B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4" r="18607" b="21695"/>
            <a:stretch/>
          </p:blipFill>
          <p:spPr bwMode="auto">
            <a:xfrm>
              <a:off x="7507944" y="5619765"/>
              <a:ext cx="308445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Windows">
              <a:extLst>
                <a:ext uri="{FF2B5EF4-FFF2-40B4-BE49-F238E27FC236}">
                  <a16:creationId xmlns:a16="http://schemas.microsoft.com/office/drawing/2014/main" id="{FD2C3977-CA0F-E337-D2FD-EB0BAD01C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760" y="5648268"/>
              <a:ext cx="373196" cy="373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D8B650-197F-B5EB-BEC9-B7B948F3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701900" y="5645541"/>
              <a:ext cx="337989" cy="373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549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Why/How to Use KWOK?</a:t>
            </a:r>
            <a:endParaRPr lang="en-US" sz="66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9CEE0-98C9-D5D8-15CF-E1B9514EC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86" b="-170"/>
          <a:stretch/>
        </p:blipFill>
        <p:spPr>
          <a:xfrm>
            <a:off x="12251040" y="1562661"/>
            <a:ext cx="4814936" cy="444668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A21329F-D2FB-3CCD-E2A4-BC7F428A5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2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9F95-C619-F3BE-DAC8-0256F749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Why/How to Use KWOK?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73F487-5382-50B6-F255-AACED13A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661" y="2347270"/>
            <a:ext cx="9558216" cy="2885955"/>
          </a:xfrm>
        </p:spPr>
        <p:txBody>
          <a:bodyPr/>
          <a:lstStyle/>
          <a:p>
            <a:pPr marL="127000" indent="0">
              <a:buNone/>
            </a:pPr>
            <a:r>
              <a:rPr lang="en-US" sz="6000" b="1">
                <a:latin typeface="Calibri"/>
                <a:ea typeface="Calibri"/>
                <a:cs typeface="Calibri"/>
              </a:rPr>
              <a:t>Local Development​</a:t>
            </a:r>
          </a:p>
          <a:p>
            <a:pPr marL="127000" indent="0">
              <a:buClr>
                <a:srgbClr val="000000"/>
              </a:buClr>
              <a:buNone/>
            </a:pPr>
            <a:r>
              <a:rPr lang="en-US" sz="6000">
                <a:latin typeface="Calibri"/>
                <a:ea typeface="Calibri"/>
                <a:cs typeface="Calibri"/>
              </a:rPr>
              <a:t>Test</a:t>
            </a:r>
            <a:r>
              <a:rPr lang="zh-CN" altLang="en-US" sz="6000">
                <a:latin typeface="Calibri"/>
                <a:ea typeface="Calibri"/>
                <a:cs typeface="Calibri"/>
              </a:rPr>
              <a:t> </a:t>
            </a:r>
            <a:r>
              <a:rPr lang="en-US" altLang="zh-CN" sz="6000">
                <a:latin typeface="Calibri"/>
                <a:ea typeface="Calibri"/>
                <a:cs typeface="Calibri"/>
              </a:rPr>
              <a:t>&amp;</a:t>
            </a:r>
            <a:r>
              <a:rPr lang="zh-CN" altLang="en-US" sz="6000">
                <a:latin typeface="Calibri"/>
                <a:ea typeface="Calibri"/>
                <a:cs typeface="Calibri"/>
              </a:rPr>
              <a:t> </a:t>
            </a:r>
            <a:r>
              <a:rPr lang="en-US" sz="6000">
                <a:latin typeface="Calibri"/>
                <a:ea typeface="Calibri"/>
                <a:cs typeface="Calibri"/>
              </a:rPr>
              <a:t>CI Pipeline​</a:t>
            </a:r>
            <a:endParaRPr lang="en-US" sz="6000"/>
          </a:p>
          <a:p>
            <a:pPr marL="127000" indent="0">
              <a:buNone/>
            </a:pPr>
            <a:r>
              <a:rPr lang="en-US" sz="6000">
                <a:latin typeface="Calibri"/>
                <a:ea typeface="Calibri"/>
                <a:cs typeface="Calibri"/>
              </a:rPr>
              <a:t>Performance​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9B428-06ED-47EE-8C74-32D076FA3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86" b="-170"/>
          <a:stretch/>
        </p:blipFill>
        <p:spPr>
          <a:xfrm>
            <a:off x="7380643" y="1562661"/>
            <a:ext cx="4814936" cy="44466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866AEEC-1F68-7F8C-EF9D-DF5EFB523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1413" y="3429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2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ea typeface="Calibri"/>
                <a:cs typeface="Arial"/>
              </a:rPr>
              <a:t>Local Development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04E7B-FFDD-C0F1-68D6-9B043EF09987}"/>
              </a:ext>
            </a:extLst>
          </p:cNvPr>
          <p:cNvSpPr txBox="1"/>
          <p:nvPr/>
        </p:nvSpPr>
        <p:spPr>
          <a:xfrm>
            <a:off x="9894101" y="4338146"/>
            <a:ext cx="2334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Production Cluster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D3ED0D1-C70D-75DF-60D8-7D8F4F5E2069}"/>
              </a:ext>
            </a:extLst>
          </p:cNvPr>
          <p:cNvSpPr txBox="1">
            <a:spLocks/>
          </p:cNvSpPr>
          <p:nvPr/>
        </p:nvSpPr>
        <p:spPr>
          <a:xfrm>
            <a:off x="-1848" y="1194357"/>
            <a:ext cx="10502208" cy="6378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609585" marR="0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1219170" marR="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  <a:defRPr/>
            </a:pPr>
            <a:r>
              <a:rPr lang="en-US" sz="32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Reproduction of Production Issues</a:t>
            </a:r>
            <a:endParaRPr lang="en-US" sz="3200">
              <a:solidFill>
                <a:srgbClr val="000000"/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44374D3-BE4F-AC12-2D55-3CAAB271C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1196" y="2665431"/>
            <a:ext cx="1558037" cy="15125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0CCEB3-B3A3-253A-73DB-B924846C5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989" y="3262878"/>
            <a:ext cx="739140" cy="739140"/>
          </a:xfrm>
          <a:prstGeom prst="rect">
            <a:avLst/>
          </a:prstGeom>
        </p:spPr>
      </p:pic>
      <p:sp>
        <p:nvSpPr>
          <p:cNvPr id="24" name="Arrow: Right 45">
            <a:extLst>
              <a:ext uri="{FF2B5EF4-FFF2-40B4-BE49-F238E27FC236}">
                <a16:creationId xmlns:a16="http://schemas.microsoft.com/office/drawing/2014/main" id="{93A4C6BA-7AF5-33B7-23BD-26380E85E9D6}"/>
              </a:ext>
            </a:extLst>
          </p:cNvPr>
          <p:cNvSpPr/>
          <p:nvPr/>
        </p:nvSpPr>
        <p:spPr>
          <a:xfrm rot="10800000">
            <a:off x="8064230" y="3548628"/>
            <a:ext cx="1571757" cy="167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7555C-6D1A-BF71-B68A-201FE4AB01EB}"/>
              </a:ext>
            </a:extLst>
          </p:cNvPr>
          <p:cNvSpPr txBox="1"/>
          <p:nvPr/>
        </p:nvSpPr>
        <p:spPr>
          <a:xfrm>
            <a:off x="8206722" y="2964602"/>
            <a:ext cx="152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Snapshot</a:t>
            </a:r>
            <a:r>
              <a:rPr kumimoji="1" lang="zh-CN" altLang="en-US"/>
              <a:t> </a:t>
            </a:r>
            <a:r>
              <a:rPr kumimoji="1" lang="en-US" altLang="zh-CN"/>
              <a:t>save</a:t>
            </a:r>
            <a:endParaRPr kumimoji="1" lang="zh-CN" alt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C8D6A307-F031-A19D-3E1F-6051BEAA9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DCB65-75CF-8C43-A75A-DA7967DF417B}"/>
              </a:ext>
            </a:extLst>
          </p:cNvPr>
          <p:cNvSpPr txBox="1"/>
          <p:nvPr/>
        </p:nvSpPr>
        <p:spPr>
          <a:xfrm>
            <a:off x="8517010" y="4383496"/>
            <a:ext cx="535687" cy="223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err="1">
                <a:latin typeface="Calibri" panose="020F0502020204030204" pitchFamily="34" charset="0"/>
              </a:rPr>
              <a:t>kwokctl</a:t>
            </a:r>
            <a:endParaRPr kumimoji="1" lang="zh-CN" altLang="en-US" sz="1100">
              <a:latin typeface="Calibri" panose="020F050202020403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686E9C0-F4FE-5B5F-A390-D4D3C8642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7543" y="3895759"/>
            <a:ext cx="526444" cy="496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2A0A0-4475-730D-DC1F-9FA2158D35C0}"/>
              </a:ext>
            </a:extLst>
          </p:cNvPr>
          <p:cNvSpPr txBox="1"/>
          <p:nvPr/>
        </p:nvSpPr>
        <p:spPr>
          <a:xfrm>
            <a:off x="232127" y="2481749"/>
            <a:ext cx="5946564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2000">
                <a:ea typeface="等线"/>
              </a:rPr>
              <a:t>Something went wrong in Production Cluster</a:t>
            </a:r>
            <a:endParaRPr lang="en-US" altLang="zh-CN" sz="2000">
              <a:ea typeface="等线"/>
              <a:cs typeface="Calibri" panose="020F0502020204030204"/>
            </a:endParaRPr>
          </a:p>
          <a:p>
            <a:endParaRPr lang="en-US" altLang="zh-CN" sz="2000">
              <a:ea typeface="等线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2000">
                <a:ea typeface="等线"/>
                <a:cs typeface="Calibri" panose="020F0502020204030204"/>
              </a:rPr>
              <a:t>Directly troubleshooting in Production could be risky</a:t>
            </a:r>
          </a:p>
          <a:p>
            <a:pPr marL="285750" indent="-285750">
              <a:buFont typeface="Arial"/>
              <a:buChar char="•"/>
            </a:pPr>
            <a:endParaRPr lang="en-US" altLang="zh-CN" sz="2000">
              <a:ea typeface="等线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2000">
                <a:ea typeface="等线"/>
                <a:cs typeface="Calibri" panose="020F0502020204030204"/>
              </a:rPr>
              <a:t>Hard to reproduce the issues </a:t>
            </a:r>
            <a:r>
              <a:rPr lang="en-US" sz="2000">
                <a:ea typeface="+mn-lt"/>
                <a:cs typeface="+mn-lt"/>
              </a:rPr>
              <a:t>in Production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177615F4-EBF5-D126-04AA-C1FB9AF9848D}"/>
              </a:ext>
            </a:extLst>
          </p:cNvPr>
          <p:cNvSpPr/>
          <p:nvPr/>
        </p:nvSpPr>
        <p:spPr>
          <a:xfrm>
            <a:off x="1041148" y="4482087"/>
            <a:ext cx="3587318" cy="1478110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How to reproduce and debug Production issues ?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69204A9-8567-5186-D2CE-8B6B4EB84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37" y="5962464"/>
            <a:ext cx="746392" cy="7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2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ea typeface="Calibri"/>
                <a:cs typeface="Arial"/>
              </a:rPr>
              <a:t>Local Development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D3ED0D1-C70D-75DF-60D8-7D8F4F5E2069}"/>
              </a:ext>
            </a:extLst>
          </p:cNvPr>
          <p:cNvSpPr txBox="1">
            <a:spLocks/>
          </p:cNvSpPr>
          <p:nvPr/>
        </p:nvSpPr>
        <p:spPr>
          <a:xfrm>
            <a:off x="-1848" y="1194357"/>
            <a:ext cx="10502208" cy="6378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609585" marR="0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1219170" marR="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  <a:defRPr/>
            </a:pPr>
            <a:r>
              <a:rPr lang="en-US" sz="32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Reproduction of Production Issues</a:t>
            </a:r>
            <a:endParaRPr lang="en-US" sz="3200">
              <a:solidFill>
                <a:srgbClr val="000000"/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0CCEB3-B3A3-253A-73DB-B924846C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813" y="3674444"/>
            <a:ext cx="739140" cy="7391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C005F6-3FEE-AF57-738D-D5E3C62A8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65E66-81A6-508E-E5F0-D1C8E4B04366}"/>
              </a:ext>
            </a:extLst>
          </p:cNvPr>
          <p:cNvSpPr txBox="1"/>
          <p:nvPr/>
        </p:nvSpPr>
        <p:spPr>
          <a:xfrm>
            <a:off x="5136087" y="4601770"/>
            <a:ext cx="176221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zh-CN">
                <a:ea typeface="等线"/>
              </a:rPr>
              <a:t>Cluster Snapshot</a:t>
            </a:r>
            <a:endParaRPr lang="zh-CN" altLang="en-US"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1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ea typeface="Calibri"/>
                <a:cs typeface="Arial"/>
              </a:rPr>
              <a:t>Local Development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D3ED0D1-C70D-75DF-60D8-7D8F4F5E2069}"/>
              </a:ext>
            </a:extLst>
          </p:cNvPr>
          <p:cNvSpPr txBox="1">
            <a:spLocks/>
          </p:cNvSpPr>
          <p:nvPr/>
        </p:nvSpPr>
        <p:spPr>
          <a:xfrm>
            <a:off x="-1848" y="1194357"/>
            <a:ext cx="10502208" cy="6378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609585" marR="0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1219170" marR="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  <a:defRPr/>
            </a:pPr>
            <a:r>
              <a:rPr lang="en-US" sz="32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Reproduction of Production Issues</a:t>
            </a:r>
            <a:endParaRPr lang="en-US" sz="3200">
              <a:solidFill>
                <a:srgbClr val="000000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A6CFE-FDE0-FAC7-B32C-D7821D3D8FCD}"/>
              </a:ext>
            </a:extLst>
          </p:cNvPr>
          <p:cNvSpPr txBox="1"/>
          <p:nvPr/>
        </p:nvSpPr>
        <p:spPr>
          <a:xfrm>
            <a:off x="3398647" y="5490265"/>
            <a:ext cx="1374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err="1">
                <a:ea typeface="Calibri"/>
                <a:cs typeface="Calibri"/>
              </a:rPr>
              <a:t>kwok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c</a:t>
            </a:r>
            <a:r>
              <a:rPr lang="en-US">
                <a:ea typeface="Calibri"/>
                <a:cs typeface="Calibri"/>
              </a:rPr>
              <a:t>luster</a:t>
            </a:r>
            <a:endParaRPr lang="en-US"/>
          </a:p>
        </p:txBody>
      </p:sp>
      <p:pic>
        <p:nvPicPr>
          <p:cNvPr id="13" name="Google Shape;171;p23">
            <a:extLst>
              <a:ext uri="{FF2B5EF4-FFF2-40B4-BE49-F238E27FC236}">
                <a16:creationId xmlns:a16="http://schemas.microsoft.com/office/drawing/2014/main" id="{80E53293-DF1D-03ED-5349-BBADFF85A4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7001" y="2011027"/>
            <a:ext cx="630471" cy="64050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D6D397-DD6C-C8F3-66CB-DAFBD0CF597F}"/>
              </a:ext>
            </a:extLst>
          </p:cNvPr>
          <p:cNvSpPr txBox="1"/>
          <p:nvPr/>
        </p:nvSpPr>
        <p:spPr>
          <a:xfrm>
            <a:off x="4417993" y="2148325"/>
            <a:ext cx="1374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Calibri"/>
                <a:cs typeface="Calibri"/>
              </a:rPr>
              <a:t>kwokctl</a:t>
            </a:r>
            <a:endParaRPr lang="en-US" err="1"/>
          </a:p>
        </p:txBody>
      </p:sp>
      <p:sp>
        <p:nvSpPr>
          <p:cNvPr id="17" name="Arrow: Down 106">
            <a:extLst>
              <a:ext uri="{FF2B5EF4-FFF2-40B4-BE49-F238E27FC236}">
                <a16:creationId xmlns:a16="http://schemas.microsoft.com/office/drawing/2014/main" id="{FB925A1E-E1F3-69CE-58E5-895CFFAE00AB}"/>
              </a:ext>
            </a:extLst>
          </p:cNvPr>
          <p:cNvSpPr/>
          <p:nvPr/>
        </p:nvSpPr>
        <p:spPr>
          <a:xfrm>
            <a:off x="3965421" y="2792761"/>
            <a:ext cx="285750" cy="435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0BD6D-7CAF-2D20-AB85-4265E7A868CA}"/>
              </a:ext>
            </a:extLst>
          </p:cNvPr>
          <p:cNvSpPr/>
          <p:nvPr/>
        </p:nvSpPr>
        <p:spPr>
          <a:xfrm>
            <a:off x="2043606" y="3406999"/>
            <a:ext cx="449815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B553A55-B152-DB6A-F2FB-C93865657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799" y="4493038"/>
            <a:ext cx="746392" cy="746114"/>
          </a:xfrm>
          <a:prstGeom prst="rect">
            <a:avLst/>
          </a:prstGeom>
        </p:spPr>
      </p:pic>
      <p:pic>
        <p:nvPicPr>
          <p:cNvPr id="19" name="Picture 2" descr="ETCD">
            <a:extLst>
              <a:ext uri="{FF2B5EF4-FFF2-40B4-BE49-F238E27FC236}">
                <a16:creationId xmlns:a16="http://schemas.microsoft.com/office/drawing/2014/main" id="{D6A0D350-781A-40E2-76D6-2152A30DD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826" y="348013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PI">
            <a:extLst>
              <a:ext uri="{FF2B5EF4-FFF2-40B4-BE49-F238E27FC236}">
                <a16:creationId xmlns:a16="http://schemas.microsoft.com/office/drawing/2014/main" id="{54A42868-F3C2-4694-252B-9A1F3FEAC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335" y="4488984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M">
            <a:extLst>
              <a:ext uri="{FF2B5EF4-FFF2-40B4-BE49-F238E27FC236}">
                <a16:creationId xmlns:a16="http://schemas.microsoft.com/office/drawing/2014/main" id="{4BBDCEBE-93C5-E2A7-9C15-EC0DEA990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6573" y="449596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Sched">
            <a:extLst>
              <a:ext uri="{FF2B5EF4-FFF2-40B4-BE49-F238E27FC236}">
                <a16:creationId xmlns:a16="http://schemas.microsoft.com/office/drawing/2014/main" id="{F4C9D924-D2A2-0BAD-B0D3-FD86B718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080" y="449596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Up Arrow 28">
            <a:extLst>
              <a:ext uri="{FF2B5EF4-FFF2-40B4-BE49-F238E27FC236}">
                <a16:creationId xmlns:a16="http://schemas.microsoft.com/office/drawing/2014/main" id="{03FE859E-F97E-6CD6-C7A5-CE84F501ED03}"/>
              </a:ext>
            </a:extLst>
          </p:cNvPr>
          <p:cNvSpPr/>
          <p:nvPr/>
        </p:nvSpPr>
        <p:spPr>
          <a:xfrm>
            <a:off x="2678686" y="4265492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5" name="Up Arrow 29">
            <a:extLst>
              <a:ext uri="{FF2B5EF4-FFF2-40B4-BE49-F238E27FC236}">
                <a16:creationId xmlns:a16="http://schemas.microsoft.com/office/drawing/2014/main" id="{D865CB1C-9454-B307-9CBF-505BBA70C435}"/>
              </a:ext>
            </a:extLst>
          </p:cNvPr>
          <p:cNvSpPr/>
          <p:nvPr/>
        </p:nvSpPr>
        <p:spPr>
          <a:xfrm rot="16200000">
            <a:off x="3257258" y="4751887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CD3F0E-3CE6-4853-ADA8-A69487D275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6736" y="4043776"/>
            <a:ext cx="739140" cy="739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015D87-D54D-6471-DE2E-B683E9C321E9}"/>
              </a:ext>
            </a:extLst>
          </p:cNvPr>
          <p:cNvSpPr txBox="1"/>
          <p:nvPr/>
        </p:nvSpPr>
        <p:spPr>
          <a:xfrm>
            <a:off x="4343909" y="2858978"/>
            <a:ext cx="148162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zh-CN">
                <a:ea typeface="等线"/>
              </a:rPr>
              <a:t>Create cluster</a:t>
            </a:r>
            <a:endParaRPr kumimoji="1" lang="zh-CN" alt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22269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B616FC-EC67-EE29-692D-464AD3564D7A}"/>
              </a:ext>
            </a:extLst>
          </p:cNvPr>
          <p:cNvSpPr txBox="1"/>
          <p:nvPr/>
        </p:nvSpPr>
        <p:spPr>
          <a:xfrm>
            <a:off x="923075" y="3004705"/>
            <a:ext cx="10345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0" b="1">
                <a:latin typeface="Calibri" panose="020F0502020204030204" pitchFamily="34" charset="0"/>
              </a:rPr>
              <a:t>K</a:t>
            </a:r>
            <a:r>
              <a:rPr kumimoji="1" lang="en-US" altLang="zh-CN" sz="6000">
                <a:latin typeface="Calibri" panose="020F0502020204030204" pitchFamily="34" charset="0"/>
              </a:rPr>
              <a:t>ubernetes</a:t>
            </a:r>
            <a:r>
              <a:rPr kumimoji="1" lang="zh-CN" altLang="en-US" sz="8000" b="1">
                <a:latin typeface="Calibri" panose="020F0502020204030204" pitchFamily="34" charset="0"/>
              </a:rPr>
              <a:t> </a:t>
            </a:r>
            <a:r>
              <a:rPr kumimoji="1" lang="en-US" altLang="zh-CN" sz="8000" b="1" err="1">
                <a:latin typeface="Calibri" panose="020F0502020204030204" pitchFamily="34" charset="0"/>
              </a:rPr>
              <a:t>W</a:t>
            </a:r>
            <a:r>
              <a:rPr kumimoji="1" lang="en-US" altLang="zh-CN" sz="6000" err="1">
                <a:latin typeface="Calibri" panose="020F0502020204030204" pitchFamily="34" charset="0"/>
              </a:rPr>
              <a:t>ith</a:t>
            </a:r>
            <a:r>
              <a:rPr kumimoji="1" lang="en-US" altLang="zh-CN" sz="8000" b="1" err="1">
                <a:latin typeface="Calibri" panose="020F0502020204030204" pitchFamily="34" charset="0"/>
              </a:rPr>
              <a:t>O</a:t>
            </a:r>
            <a:r>
              <a:rPr kumimoji="1" lang="en-US" altLang="zh-CN" sz="6000" err="1">
                <a:latin typeface="Calibri" panose="020F0502020204030204" pitchFamily="34" charset="0"/>
              </a:rPr>
              <a:t>ut</a:t>
            </a:r>
            <a:r>
              <a:rPr kumimoji="1" lang="zh-CN" altLang="en-US" sz="8000" b="1">
                <a:latin typeface="Calibri" panose="020F0502020204030204" pitchFamily="34" charset="0"/>
              </a:rPr>
              <a:t> </a:t>
            </a:r>
            <a:r>
              <a:rPr kumimoji="1" lang="en-US" altLang="zh-CN" sz="8000" b="1" err="1">
                <a:latin typeface="Calibri" panose="020F0502020204030204" pitchFamily="34" charset="0"/>
              </a:rPr>
              <a:t>K</a:t>
            </a:r>
            <a:r>
              <a:rPr kumimoji="1" lang="en-US" altLang="zh-CN" sz="6000" err="1">
                <a:latin typeface="Calibri" panose="020F0502020204030204" pitchFamily="34" charset="0"/>
              </a:rPr>
              <a:t>ubelet</a:t>
            </a:r>
            <a:endParaRPr kumimoji="1" lang="zh-CN" altLang="en-US" sz="7200">
              <a:latin typeface="Calibri" panose="020F050202020403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626341-8A31-2992-55D1-570E30E5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KWOK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C610E7-B010-F1AB-1B6A-9C2A9EBFA3AC}"/>
              </a:ext>
            </a:extLst>
          </p:cNvPr>
          <p:cNvSpPr>
            <a:spLocks noChangeAspect="1"/>
          </p:cNvSpPr>
          <p:nvPr/>
        </p:nvSpPr>
        <p:spPr>
          <a:xfrm>
            <a:off x="2126808" y="1563610"/>
            <a:ext cx="1854124" cy="1800000"/>
          </a:xfrm>
          <a:custGeom>
            <a:avLst/>
            <a:gdLst>
              <a:gd name="connsiteX0" fmla="*/ 427509 w 5438021"/>
              <a:gd name="connsiteY0" fmla="*/ 1380748 h 5279276"/>
              <a:gd name="connsiteX1" fmla="*/ 399726 w 5438021"/>
              <a:gd name="connsiteY1" fmla="*/ 1522311 h 5279276"/>
              <a:gd name="connsiteX2" fmla="*/ 396905 w 5438021"/>
              <a:gd name="connsiteY2" fmla="*/ 1522824 h 5279276"/>
              <a:gd name="connsiteX3" fmla="*/ 263549 w 5438021"/>
              <a:gd name="connsiteY3" fmla="*/ 2100957 h 5279276"/>
              <a:gd name="connsiteX4" fmla="*/ 228073 w 5438021"/>
              <a:gd name="connsiteY4" fmla="*/ 2268592 h 5279276"/>
              <a:gd name="connsiteX5" fmla="*/ 222688 w 5438021"/>
              <a:gd name="connsiteY5" fmla="*/ 2275944 h 5279276"/>
              <a:gd name="connsiteX6" fmla="*/ 194991 w 5438021"/>
              <a:gd name="connsiteY6" fmla="*/ 2399982 h 5279276"/>
              <a:gd name="connsiteX7" fmla="*/ 165926 w 5438021"/>
              <a:gd name="connsiteY7" fmla="*/ 2525217 h 5279276"/>
              <a:gd name="connsiteX8" fmla="*/ 108651 w 5438021"/>
              <a:gd name="connsiteY8" fmla="*/ 2776371 h 5279276"/>
              <a:gd name="connsiteX9" fmla="*/ 51291 w 5438021"/>
              <a:gd name="connsiteY9" fmla="*/ 3025046 h 5279276"/>
              <a:gd name="connsiteX10" fmla="*/ 0 w 5438021"/>
              <a:gd name="connsiteY10" fmla="*/ 3282355 h 5279276"/>
              <a:gd name="connsiteX11" fmla="*/ 0 w 5438021"/>
              <a:gd name="connsiteY11" fmla="*/ 3284920 h 5279276"/>
              <a:gd name="connsiteX12" fmla="*/ 143614 w 5438021"/>
              <a:gd name="connsiteY12" fmla="*/ 3596511 h 5279276"/>
              <a:gd name="connsiteX13" fmla="*/ 244999 w 5438021"/>
              <a:gd name="connsiteY13" fmla="*/ 3722858 h 5279276"/>
              <a:gd name="connsiteX14" fmla="*/ 347581 w 5438021"/>
              <a:gd name="connsiteY14" fmla="*/ 3850315 h 5279276"/>
              <a:gd name="connsiteX15" fmla="*/ 551889 w 5438021"/>
              <a:gd name="connsiteY15" fmla="*/ 4103777 h 5279276"/>
              <a:gd name="connsiteX16" fmla="*/ 755685 w 5438021"/>
              <a:gd name="connsiteY16" fmla="*/ 4357667 h 5279276"/>
              <a:gd name="connsiteX17" fmla="*/ 857069 w 5438021"/>
              <a:gd name="connsiteY17" fmla="*/ 4484013 h 5279276"/>
              <a:gd name="connsiteX18" fmla="*/ 958711 w 5438021"/>
              <a:gd name="connsiteY18" fmla="*/ 4610018 h 5279276"/>
              <a:gd name="connsiteX19" fmla="*/ 1060266 w 5438021"/>
              <a:gd name="connsiteY19" fmla="*/ 4735936 h 5279276"/>
              <a:gd name="connsiteX20" fmla="*/ 1162934 w 5438021"/>
              <a:gd name="connsiteY20" fmla="*/ 4863480 h 5279276"/>
              <a:gd name="connsiteX21" fmla="*/ 1264147 w 5438021"/>
              <a:gd name="connsiteY21" fmla="*/ 4989911 h 5279276"/>
              <a:gd name="connsiteX22" fmla="*/ 1366558 w 5438021"/>
              <a:gd name="connsiteY22" fmla="*/ 5117540 h 5279276"/>
              <a:gd name="connsiteX23" fmla="*/ 1485382 w 5438021"/>
              <a:gd name="connsiteY23" fmla="*/ 5226448 h 5279276"/>
              <a:gd name="connsiteX24" fmla="*/ 1664387 w 5438021"/>
              <a:gd name="connsiteY24" fmla="*/ 5277567 h 5279276"/>
              <a:gd name="connsiteX25" fmla="*/ 3763890 w 5438021"/>
              <a:gd name="connsiteY25" fmla="*/ 5279277 h 5279276"/>
              <a:gd name="connsiteX26" fmla="*/ 3854760 w 5438021"/>
              <a:gd name="connsiteY26" fmla="*/ 5267480 h 5279276"/>
              <a:gd name="connsiteX27" fmla="*/ 3893656 w 5438021"/>
              <a:gd name="connsiteY27" fmla="*/ 5253204 h 5279276"/>
              <a:gd name="connsiteX28" fmla="*/ 3932295 w 5438021"/>
              <a:gd name="connsiteY28" fmla="*/ 5236278 h 5279276"/>
              <a:gd name="connsiteX29" fmla="*/ 4000426 w 5438021"/>
              <a:gd name="connsiteY29" fmla="*/ 5193109 h 5279276"/>
              <a:gd name="connsiteX30" fmla="*/ 4105145 w 5438021"/>
              <a:gd name="connsiteY30" fmla="*/ 5075311 h 5279276"/>
              <a:gd name="connsiteX31" fmla="*/ 4302444 w 5438021"/>
              <a:gd name="connsiteY31" fmla="*/ 4829970 h 5279276"/>
              <a:gd name="connsiteX32" fmla="*/ 4499742 w 5438021"/>
              <a:gd name="connsiteY32" fmla="*/ 4584629 h 5279276"/>
              <a:gd name="connsiteX33" fmla="*/ 4696528 w 5438021"/>
              <a:gd name="connsiteY33" fmla="*/ 4338946 h 5279276"/>
              <a:gd name="connsiteX34" fmla="*/ 5091126 w 5438021"/>
              <a:gd name="connsiteY34" fmla="*/ 3848349 h 5279276"/>
              <a:gd name="connsiteX35" fmla="*/ 5189518 w 5438021"/>
              <a:gd name="connsiteY35" fmla="*/ 3726790 h 5279276"/>
              <a:gd name="connsiteX36" fmla="*/ 5288167 w 5438021"/>
              <a:gd name="connsiteY36" fmla="*/ 3602837 h 5279276"/>
              <a:gd name="connsiteX37" fmla="*/ 5384509 w 5438021"/>
              <a:gd name="connsiteY37" fmla="*/ 3479141 h 5279276"/>
              <a:gd name="connsiteX38" fmla="*/ 5438022 w 5438021"/>
              <a:gd name="connsiteY38" fmla="*/ 3310138 h 5279276"/>
              <a:gd name="connsiteX39" fmla="*/ 5438022 w 5438021"/>
              <a:gd name="connsiteY39" fmla="*/ 3249443 h 5279276"/>
              <a:gd name="connsiteX40" fmla="*/ 5423917 w 5438021"/>
              <a:gd name="connsiteY40" fmla="*/ 3190288 h 5279276"/>
              <a:gd name="connsiteX41" fmla="*/ 5410752 w 5438021"/>
              <a:gd name="connsiteY41" fmla="*/ 3130107 h 5279276"/>
              <a:gd name="connsiteX42" fmla="*/ 5382372 w 5438021"/>
              <a:gd name="connsiteY42" fmla="*/ 3009232 h 5279276"/>
              <a:gd name="connsiteX43" fmla="*/ 5368694 w 5438021"/>
              <a:gd name="connsiteY43" fmla="*/ 2949563 h 5279276"/>
              <a:gd name="connsiteX44" fmla="*/ 5354162 w 5438021"/>
              <a:gd name="connsiteY44" fmla="*/ 2890750 h 5279276"/>
              <a:gd name="connsiteX45" fmla="*/ 5327833 w 5438021"/>
              <a:gd name="connsiteY45" fmla="*/ 2767994 h 5279276"/>
              <a:gd name="connsiteX46" fmla="*/ 5300478 w 5438021"/>
              <a:gd name="connsiteY46" fmla="*/ 2648572 h 5279276"/>
              <a:gd name="connsiteX47" fmla="*/ 5286287 w 5438021"/>
              <a:gd name="connsiteY47" fmla="*/ 2589502 h 5279276"/>
              <a:gd name="connsiteX48" fmla="*/ 5272609 w 5438021"/>
              <a:gd name="connsiteY48" fmla="*/ 2527269 h 5279276"/>
              <a:gd name="connsiteX49" fmla="*/ 5218412 w 5438021"/>
              <a:gd name="connsiteY49" fmla="*/ 2285689 h 5279276"/>
              <a:gd name="connsiteX50" fmla="*/ 5214822 w 5438021"/>
              <a:gd name="connsiteY50" fmla="*/ 2277996 h 5279276"/>
              <a:gd name="connsiteX51" fmla="*/ 5182936 w 5438021"/>
              <a:gd name="connsiteY51" fmla="*/ 2131475 h 5279276"/>
              <a:gd name="connsiteX52" fmla="*/ 5179516 w 5438021"/>
              <a:gd name="connsiteY52" fmla="*/ 2123781 h 5279276"/>
              <a:gd name="connsiteX53" fmla="*/ 5116856 w 5438021"/>
              <a:gd name="connsiteY53" fmla="*/ 1861172 h 5279276"/>
              <a:gd name="connsiteX54" fmla="*/ 5094117 w 5438021"/>
              <a:gd name="connsiteY54" fmla="*/ 1752436 h 5279276"/>
              <a:gd name="connsiteX55" fmla="*/ 5081637 w 5438021"/>
              <a:gd name="connsiteY55" fmla="*/ 1699179 h 5279276"/>
              <a:gd name="connsiteX56" fmla="*/ 5067703 w 5438021"/>
              <a:gd name="connsiteY56" fmla="*/ 1644811 h 5279276"/>
              <a:gd name="connsiteX57" fmla="*/ 5043425 w 5438021"/>
              <a:gd name="connsiteY57" fmla="*/ 1537527 h 5279276"/>
              <a:gd name="connsiteX58" fmla="*/ 5017780 w 5438021"/>
              <a:gd name="connsiteY58" fmla="*/ 1429133 h 5279276"/>
              <a:gd name="connsiteX59" fmla="*/ 4993844 w 5438021"/>
              <a:gd name="connsiteY59" fmla="*/ 1321593 h 5279276"/>
              <a:gd name="connsiteX60" fmla="*/ 4968540 w 5438021"/>
              <a:gd name="connsiteY60" fmla="*/ 1212857 h 5279276"/>
              <a:gd name="connsiteX61" fmla="*/ 4883654 w 5438021"/>
              <a:gd name="connsiteY61" fmla="*/ 1029663 h 5279276"/>
              <a:gd name="connsiteX62" fmla="*/ 4727217 w 5438021"/>
              <a:gd name="connsiteY62" fmla="*/ 920499 h 5279276"/>
              <a:gd name="connsiteX63" fmla="*/ 4682851 w 5438021"/>
              <a:gd name="connsiteY63" fmla="*/ 899128 h 5279276"/>
              <a:gd name="connsiteX64" fmla="*/ 4638228 w 5438021"/>
              <a:gd name="connsiteY64" fmla="*/ 878013 h 5279276"/>
              <a:gd name="connsiteX65" fmla="*/ 4547870 w 5438021"/>
              <a:gd name="connsiteY65" fmla="*/ 834416 h 5279276"/>
              <a:gd name="connsiteX66" fmla="*/ 4458368 w 5438021"/>
              <a:gd name="connsiteY66" fmla="*/ 792357 h 5279276"/>
              <a:gd name="connsiteX67" fmla="*/ 4186527 w 5438021"/>
              <a:gd name="connsiteY67" fmla="*/ 662079 h 5279276"/>
              <a:gd name="connsiteX68" fmla="*/ 4007351 w 5438021"/>
              <a:gd name="connsiteY68" fmla="*/ 575739 h 5279276"/>
              <a:gd name="connsiteX69" fmla="*/ 3827833 w 5438021"/>
              <a:gd name="connsiteY69" fmla="*/ 489742 h 5279276"/>
              <a:gd name="connsiteX70" fmla="*/ 3648229 w 5438021"/>
              <a:gd name="connsiteY70" fmla="*/ 403659 h 5279276"/>
              <a:gd name="connsiteX71" fmla="*/ 3557103 w 5438021"/>
              <a:gd name="connsiteY71" fmla="*/ 360831 h 5279276"/>
              <a:gd name="connsiteX72" fmla="*/ 3465720 w 5438021"/>
              <a:gd name="connsiteY72" fmla="*/ 318088 h 5279276"/>
              <a:gd name="connsiteX73" fmla="*/ 3376645 w 5438021"/>
              <a:gd name="connsiteY73" fmla="*/ 275688 h 5279276"/>
              <a:gd name="connsiteX74" fmla="*/ 3285603 w 5438021"/>
              <a:gd name="connsiteY74" fmla="*/ 232689 h 5279276"/>
              <a:gd name="connsiteX75" fmla="*/ 3104376 w 5438021"/>
              <a:gd name="connsiteY75" fmla="*/ 145837 h 5279276"/>
              <a:gd name="connsiteX76" fmla="*/ 2924858 w 5438021"/>
              <a:gd name="connsiteY76" fmla="*/ 59839 h 5279276"/>
              <a:gd name="connsiteX77" fmla="*/ 2716532 w 5438021"/>
              <a:gd name="connsiteY77" fmla="*/ 0 h 5279276"/>
              <a:gd name="connsiteX78" fmla="*/ 2711403 w 5438021"/>
              <a:gd name="connsiteY78" fmla="*/ 0 h 5279276"/>
              <a:gd name="connsiteX79" fmla="*/ 2533424 w 5438021"/>
              <a:gd name="connsiteY79" fmla="*/ 49581 h 5279276"/>
              <a:gd name="connsiteX80" fmla="*/ 2456573 w 5438021"/>
              <a:gd name="connsiteY80" fmla="*/ 86511 h 5279276"/>
              <a:gd name="connsiteX81" fmla="*/ 2376730 w 5438021"/>
              <a:gd name="connsiteY81" fmla="*/ 123012 h 5279276"/>
              <a:gd name="connsiteX82" fmla="*/ 2067361 w 5438021"/>
              <a:gd name="connsiteY82" fmla="*/ 271414 h 5279276"/>
              <a:gd name="connsiteX83" fmla="*/ 1448452 w 5438021"/>
              <a:gd name="connsiteY83" fmla="*/ 568046 h 5279276"/>
              <a:gd name="connsiteX84" fmla="*/ 1139169 w 5438021"/>
              <a:gd name="connsiteY84" fmla="*/ 716533 h 5279276"/>
              <a:gd name="connsiteX85" fmla="*/ 984356 w 5438021"/>
              <a:gd name="connsiteY85" fmla="*/ 789366 h 5279276"/>
              <a:gd name="connsiteX86" fmla="*/ 907591 w 5438021"/>
              <a:gd name="connsiteY86" fmla="*/ 826466 h 5279276"/>
              <a:gd name="connsiteX87" fmla="*/ 828688 w 5438021"/>
              <a:gd name="connsiteY87" fmla="*/ 863823 h 5279276"/>
              <a:gd name="connsiteX88" fmla="*/ 751667 w 5438021"/>
              <a:gd name="connsiteY88" fmla="*/ 900581 h 5279276"/>
              <a:gd name="connsiteX89" fmla="*/ 674901 w 5438021"/>
              <a:gd name="connsiteY89" fmla="*/ 937681 h 5279276"/>
              <a:gd name="connsiteX90" fmla="*/ 545820 w 5438021"/>
              <a:gd name="connsiteY90" fmla="*/ 1038724 h 5279276"/>
              <a:gd name="connsiteX91" fmla="*/ 472816 w 5438021"/>
              <a:gd name="connsiteY91" fmla="*/ 1195931 h 5279276"/>
              <a:gd name="connsiteX92" fmla="*/ 427509 w 5438021"/>
              <a:gd name="connsiteY92" fmla="*/ 1380748 h 527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438021" h="5279276">
                <a:moveTo>
                  <a:pt x="427509" y="1380748"/>
                </a:moveTo>
                <a:lnTo>
                  <a:pt x="399726" y="1522311"/>
                </a:lnTo>
                <a:lnTo>
                  <a:pt x="396905" y="1522824"/>
                </a:lnTo>
                <a:lnTo>
                  <a:pt x="263549" y="2100957"/>
                </a:lnTo>
                <a:lnTo>
                  <a:pt x="228073" y="2268592"/>
                </a:lnTo>
                <a:lnTo>
                  <a:pt x="222688" y="2275944"/>
                </a:lnTo>
                <a:cubicBezTo>
                  <a:pt x="222688" y="2305693"/>
                  <a:pt x="200462" y="2369379"/>
                  <a:pt x="194991" y="2399982"/>
                </a:cubicBezTo>
                <a:cubicBezTo>
                  <a:pt x="187382" y="2443409"/>
                  <a:pt x="175927" y="2481364"/>
                  <a:pt x="165926" y="2525217"/>
                </a:cubicBezTo>
                <a:cubicBezTo>
                  <a:pt x="146863" y="2608736"/>
                  <a:pt x="124808" y="2694819"/>
                  <a:pt x="108651" y="2776371"/>
                </a:cubicBezTo>
                <a:cubicBezTo>
                  <a:pt x="92238" y="2859120"/>
                  <a:pt x="64455" y="2945118"/>
                  <a:pt x="51291" y="3025046"/>
                </a:cubicBezTo>
                <a:cubicBezTo>
                  <a:pt x="38639" y="3101726"/>
                  <a:pt x="0" y="3200546"/>
                  <a:pt x="0" y="3282355"/>
                </a:cubicBezTo>
                <a:lnTo>
                  <a:pt x="0" y="3284920"/>
                </a:lnTo>
                <a:cubicBezTo>
                  <a:pt x="0" y="3433663"/>
                  <a:pt x="73944" y="3515557"/>
                  <a:pt x="143614" y="3596511"/>
                </a:cubicBezTo>
                <a:cubicBezTo>
                  <a:pt x="178407" y="3637031"/>
                  <a:pt x="211746" y="3680799"/>
                  <a:pt x="244999" y="3722858"/>
                </a:cubicBezTo>
                <a:cubicBezTo>
                  <a:pt x="279022" y="3766027"/>
                  <a:pt x="314327" y="3806205"/>
                  <a:pt x="347581" y="3850315"/>
                </a:cubicBezTo>
                <a:cubicBezTo>
                  <a:pt x="412549" y="3936398"/>
                  <a:pt x="484955" y="4018977"/>
                  <a:pt x="551889" y="4103777"/>
                </a:cubicBezTo>
                <a:cubicBezTo>
                  <a:pt x="617969" y="4187381"/>
                  <a:pt x="686613" y="4277397"/>
                  <a:pt x="755685" y="4357667"/>
                </a:cubicBezTo>
                <a:cubicBezTo>
                  <a:pt x="790733" y="4398358"/>
                  <a:pt x="823730" y="4441698"/>
                  <a:pt x="857069" y="4484013"/>
                </a:cubicBezTo>
                <a:cubicBezTo>
                  <a:pt x="890408" y="4526243"/>
                  <a:pt x="927081" y="4567275"/>
                  <a:pt x="958711" y="4610018"/>
                </a:cubicBezTo>
                <a:cubicBezTo>
                  <a:pt x="989827" y="4652076"/>
                  <a:pt x="1027269" y="4693964"/>
                  <a:pt x="1060266" y="4735936"/>
                </a:cubicBezTo>
                <a:cubicBezTo>
                  <a:pt x="1091041" y="4775003"/>
                  <a:pt x="1129937" y="4828516"/>
                  <a:pt x="1162934" y="4863480"/>
                </a:cubicBezTo>
                <a:cubicBezTo>
                  <a:pt x="1197811" y="4900409"/>
                  <a:pt x="1229954" y="4950246"/>
                  <a:pt x="1264147" y="4989911"/>
                </a:cubicBezTo>
                <a:cubicBezTo>
                  <a:pt x="1300051" y="5031628"/>
                  <a:pt x="1331253" y="5075140"/>
                  <a:pt x="1366558" y="5117540"/>
                </a:cubicBezTo>
                <a:cubicBezTo>
                  <a:pt x="1409300" y="5168831"/>
                  <a:pt x="1427252" y="5189604"/>
                  <a:pt x="1485382" y="5226448"/>
                </a:cubicBezTo>
                <a:cubicBezTo>
                  <a:pt x="1526414" y="5252521"/>
                  <a:pt x="1598051" y="5277567"/>
                  <a:pt x="1664387" y="5277567"/>
                </a:cubicBezTo>
                <a:lnTo>
                  <a:pt x="3763890" y="5279277"/>
                </a:lnTo>
                <a:lnTo>
                  <a:pt x="3854760" y="5267480"/>
                </a:lnTo>
                <a:cubicBezTo>
                  <a:pt x="3861172" y="5263121"/>
                  <a:pt x="3882970" y="5257479"/>
                  <a:pt x="3893656" y="5253204"/>
                </a:cubicBezTo>
                <a:cubicBezTo>
                  <a:pt x="3910753" y="5246366"/>
                  <a:pt x="3917592" y="5242433"/>
                  <a:pt x="3932295" y="5236278"/>
                </a:cubicBezTo>
                <a:cubicBezTo>
                  <a:pt x="3959821" y="5224738"/>
                  <a:pt x="3978115" y="5209778"/>
                  <a:pt x="4000426" y="5193109"/>
                </a:cubicBezTo>
                <a:cubicBezTo>
                  <a:pt x="4032568" y="5169173"/>
                  <a:pt x="4080782" y="5108308"/>
                  <a:pt x="4105145" y="5075311"/>
                </a:cubicBezTo>
                <a:cubicBezTo>
                  <a:pt x="4166181" y="4992220"/>
                  <a:pt x="4241493" y="4912890"/>
                  <a:pt x="4302444" y="4829970"/>
                </a:cubicBezTo>
                <a:cubicBezTo>
                  <a:pt x="4363565" y="4746793"/>
                  <a:pt x="4438963" y="4667549"/>
                  <a:pt x="4499742" y="4584629"/>
                </a:cubicBezTo>
                <a:cubicBezTo>
                  <a:pt x="4560095" y="4502392"/>
                  <a:pt x="4632244" y="4420327"/>
                  <a:pt x="4696528" y="4338946"/>
                </a:cubicBezTo>
                <a:cubicBezTo>
                  <a:pt x="4826807" y="4173960"/>
                  <a:pt x="4960676" y="4013505"/>
                  <a:pt x="5091126" y="3848349"/>
                </a:cubicBezTo>
                <a:cubicBezTo>
                  <a:pt x="5123188" y="3807240"/>
                  <a:pt x="5155991" y="3766714"/>
                  <a:pt x="5189518" y="3726790"/>
                </a:cubicBezTo>
                <a:cubicBezTo>
                  <a:pt x="5223285" y="3687125"/>
                  <a:pt x="5253802" y="3640792"/>
                  <a:pt x="5288167" y="3602837"/>
                </a:cubicBezTo>
                <a:cubicBezTo>
                  <a:pt x="5319113" y="3568814"/>
                  <a:pt x="5358949" y="3517951"/>
                  <a:pt x="5384509" y="3479141"/>
                </a:cubicBezTo>
                <a:cubicBezTo>
                  <a:pt x="5406820" y="3445118"/>
                  <a:pt x="5438022" y="3364933"/>
                  <a:pt x="5438022" y="3310138"/>
                </a:cubicBezTo>
                <a:lnTo>
                  <a:pt x="5438022" y="3249443"/>
                </a:lnTo>
                <a:cubicBezTo>
                  <a:pt x="5438022" y="3249102"/>
                  <a:pt x="5425200" y="3196614"/>
                  <a:pt x="5423917" y="3190288"/>
                </a:cubicBezTo>
                <a:cubicBezTo>
                  <a:pt x="5419558" y="3170028"/>
                  <a:pt x="5413659" y="3146862"/>
                  <a:pt x="5410752" y="3130107"/>
                </a:cubicBezTo>
                <a:cubicBezTo>
                  <a:pt x="5405623" y="3101384"/>
                  <a:pt x="5391262" y="3033766"/>
                  <a:pt x="5382372" y="3009232"/>
                </a:cubicBezTo>
                <a:cubicBezTo>
                  <a:pt x="5378525" y="2998546"/>
                  <a:pt x="5372370" y="2963925"/>
                  <a:pt x="5368694" y="2949563"/>
                </a:cubicBezTo>
                <a:cubicBezTo>
                  <a:pt x="5363736" y="2929645"/>
                  <a:pt x="5359889" y="2909727"/>
                  <a:pt x="5354162" y="2890750"/>
                </a:cubicBezTo>
                <a:cubicBezTo>
                  <a:pt x="5343903" y="2856299"/>
                  <a:pt x="5336466" y="2805693"/>
                  <a:pt x="5327833" y="2767994"/>
                </a:cubicBezTo>
                <a:cubicBezTo>
                  <a:pt x="5318087" y="2725593"/>
                  <a:pt x="5309026" y="2692169"/>
                  <a:pt x="5300478" y="2648572"/>
                </a:cubicBezTo>
                <a:cubicBezTo>
                  <a:pt x="5296203" y="2626089"/>
                  <a:pt x="5290048" y="2614378"/>
                  <a:pt x="5286287" y="2589502"/>
                </a:cubicBezTo>
                <a:cubicBezTo>
                  <a:pt x="5282608" y="2568574"/>
                  <a:pt x="5278045" y="2547811"/>
                  <a:pt x="5272609" y="2527269"/>
                </a:cubicBezTo>
                <a:cubicBezTo>
                  <a:pt x="5261496" y="2487177"/>
                  <a:pt x="5217985" y="2319712"/>
                  <a:pt x="5218412" y="2285689"/>
                </a:cubicBezTo>
                <a:lnTo>
                  <a:pt x="5214822" y="2277996"/>
                </a:lnTo>
                <a:lnTo>
                  <a:pt x="5182936" y="2131475"/>
                </a:lnTo>
                <a:lnTo>
                  <a:pt x="5179516" y="2123781"/>
                </a:lnTo>
                <a:lnTo>
                  <a:pt x="5116856" y="1861172"/>
                </a:lnTo>
                <a:cubicBezTo>
                  <a:pt x="5116856" y="1830141"/>
                  <a:pt x="5096767" y="1789194"/>
                  <a:pt x="5094117" y="1752436"/>
                </a:cubicBezTo>
                <a:cubicBezTo>
                  <a:pt x="5093605" y="1745939"/>
                  <a:pt x="5083859" y="1710206"/>
                  <a:pt x="5081637" y="1699179"/>
                </a:cubicBezTo>
                <a:cubicBezTo>
                  <a:pt x="5077533" y="1678577"/>
                  <a:pt x="5071720" y="1665925"/>
                  <a:pt x="5067703" y="1644811"/>
                </a:cubicBezTo>
                <a:cubicBezTo>
                  <a:pt x="5062317" y="1616344"/>
                  <a:pt x="5052315" y="1560352"/>
                  <a:pt x="5043425" y="1537527"/>
                </a:cubicBezTo>
                <a:cubicBezTo>
                  <a:pt x="5034021" y="1513592"/>
                  <a:pt x="5026670" y="1458454"/>
                  <a:pt x="5017780" y="1429133"/>
                </a:cubicBezTo>
                <a:cubicBezTo>
                  <a:pt x="5008205" y="1396991"/>
                  <a:pt x="5003589" y="1356214"/>
                  <a:pt x="4993844" y="1321593"/>
                </a:cubicBezTo>
                <a:cubicBezTo>
                  <a:pt x="4984868" y="1289536"/>
                  <a:pt x="4975636" y="1244657"/>
                  <a:pt x="4968540" y="1212857"/>
                </a:cubicBezTo>
                <a:cubicBezTo>
                  <a:pt x="4947853" y="1119935"/>
                  <a:pt x="4933662" y="1093007"/>
                  <a:pt x="4883654" y="1029663"/>
                </a:cubicBezTo>
                <a:cubicBezTo>
                  <a:pt x="4841766" y="976577"/>
                  <a:pt x="4791587" y="949991"/>
                  <a:pt x="4727217" y="920499"/>
                </a:cubicBezTo>
                <a:cubicBezTo>
                  <a:pt x="4713881" y="914344"/>
                  <a:pt x="4697640" y="905454"/>
                  <a:pt x="4682851" y="899128"/>
                </a:cubicBezTo>
                <a:cubicBezTo>
                  <a:pt x="4667735" y="892612"/>
                  <a:pt x="4652851" y="885570"/>
                  <a:pt x="4638228" y="878013"/>
                </a:cubicBezTo>
                <a:cubicBezTo>
                  <a:pt x="4611556" y="861344"/>
                  <a:pt x="4575653" y="850487"/>
                  <a:pt x="4547870" y="834416"/>
                </a:cubicBezTo>
                <a:cubicBezTo>
                  <a:pt x="4522225" y="819627"/>
                  <a:pt x="4486663" y="806548"/>
                  <a:pt x="4458368" y="792357"/>
                </a:cubicBezTo>
                <a:cubicBezTo>
                  <a:pt x="4368519" y="747353"/>
                  <a:pt x="4277892" y="703920"/>
                  <a:pt x="4186527" y="662079"/>
                </a:cubicBezTo>
                <a:cubicBezTo>
                  <a:pt x="4126184" y="634597"/>
                  <a:pt x="4066445" y="605811"/>
                  <a:pt x="4007351" y="575739"/>
                </a:cubicBezTo>
                <a:cubicBezTo>
                  <a:pt x="3947255" y="545392"/>
                  <a:pt x="3887843" y="519832"/>
                  <a:pt x="3827833" y="489742"/>
                </a:cubicBezTo>
                <a:cubicBezTo>
                  <a:pt x="3767652" y="459651"/>
                  <a:pt x="3708154" y="433322"/>
                  <a:pt x="3648229" y="403659"/>
                </a:cubicBezTo>
                <a:cubicBezTo>
                  <a:pt x="3619165" y="389297"/>
                  <a:pt x="3585826" y="372884"/>
                  <a:pt x="3557103" y="360831"/>
                </a:cubicBezTo>
                <a:cubicBezTo>
                  <a:pt x="3530175" y="349547"/>
                  <a:pt x="3490767" y="325526"/>
                  <a:pt x="3465720" y="318088"/>
                </a:cubicBezTo>
                <a:cubicBezTo>
                  <a:pt x="3449478" y="313301"/>
                  <a:pt x="3397417" y="285177"/>
                  <a:pt x="3376645" y="275688"/>
                </a:cubicBezTo>
                <a:cubicBezTo>
                  <a:pt x="3346020" y="261951"/>
                  <a:pt x="3315667" y="247615"/>
                  <a:pt x="3285603" y="232689"/>
                </a:cubicBezTo>
                <a:cubicBezTo>
                  <a:pt x="3226106" y="202513"/>
                  <a:pt x="3164899" y="176269"/>
                  <a:pt x="3104376" y="145837"/>
                </a:cubicBezTo>
                <a:cubicBezTo>
                  <a:pt x="3044280" y="115661"/>
                  <a:pt x="2985125" y="90015"/>
                  <a:pt x="2924858" y="59839"/>
                </a:cubicBezTo>
                <a:cubicBezTo>
                  <a:pt x="2863395" y="29065"/>
                  <a:pt x="2807915" y="0"/>
                  <a:pt x="2716532" y="0"/>
                </a:cubicBezTo>
                <a:lnTo>
                  <a:pt x="2711403" y="0"/>
                </a:lnTo>
                <a:cubicBezTo>
                  <a:pt x="2629509" y="0"/>
                  <a:pt x="2590442" y="27013"/>
                  <a:pt x="2533424" y="49581"/>
                </a:cubicBezTo>
                <a:cubicBezTo>
                  <a:pt x="2506966" y="60059"/>
                  <a:pt x="2481285" y="72399"/>
                  <a:pt x="2456573" y="86511"/>
                </a:cubicBezTo>
                <a:cubicBezTo>
                  <a:pt x="2437168" y="98649"/>
                  <a:pt x="2399469" y="111728"/>
                  <a:pt x="2376730" y="123012"/>
                </a:cubicBezTo>
                <a:cubicBezTo>
                  <a:pt x="2273721" y="173876"/>
                  <a:pt x="2170285" y="219952"/>
                  <a:pt x="2067361" y="271414"/>
                </a:cubicBezTo>
                <a:cubicBezTo>
                  <a:pt x="1862369" y="373995"/>
                  <a:pt x="1653274" y="465464"/>
                  <a:pt x="1448452" y="568046"/>
                </a:cubicBezTo>
                <a:cubicBezTo>
                  <a:pt x="1345272" y="619935"/>
                  <a:pt x="1242434" y="665669"/>
                  <a:pt x="1139169" y="716533"/>
                </a:cubicBezTo>
                <a:cubicBezTo>
                  <a:pt x="1087365" y="742007"/>
                  <a:pt x="1036416" y="765430"/>
                  <a:pt x="984356" y="789366"/>
                </a:cubicBezTo>
                <a:cubicBezTo>
                  <a:pt x="965122" y="798256"/>
                  <a:pt x="925543" y="820909"/>
                  <a:pt x="907591" y="826466"/>
                </a:cubicBezTo>
                <a:cubicBezTo>
                  <a:pt x="897760" y="829458"/>
                  <a:pt x="838177" y="857924"/>
                  <a:pt x="828688" y="863823"/>
                </a:cubicBezTo>
                <a:cubicBezTo>
                  <a:pt x="810395" y="875192"/>
                  <a:pt x="772611" y="891007"/>
                  <a:pt x="751667" y="900581"/>
                </a:cubicBezTo>
                <a:cubicBezTo>
                  <a:pt x="734142" y="908702"/>
                  <a:pt x="689263" y="933407"/>
                  <a:pt x="674901" y="937681"/>
                </a:cubicBezTo>
                <a:cubicBezTo>
                  <a:pt x="631988" y="950419"/>
                  <a:pt x="573004" y="1007180"/>
                  <a:pt x="545820" y="1038724"/>
                </a:cubicBezTo>
                <a:cubicBezTo>
                  <a:pt x="508800" y="1084246"/>
                  <a:pt x="483709" y="1138276"/>
                  <a:pt x="472816" y="1195931"/>
                </a:cubicBezTo>
                <a:cubicBezTo>
                  <a:pt x="469738" y="1215079"/>
                  <a:pt x="432552" y="1373226"/>
                  <a:pt x="427509" y="1380748"/>
                </a:cubicBezTo>
                <a:close/>
              </a:path>
            </a:pathLst>
          </a:custGeom>
          <a:solidFill>
            <a:srgbClr val="326CE5"/>
          </a:solidFill>
          <a:ln w="854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E20A0BB-C635-CF43-39CA-6EF6050DF77A}"/>
              </a:ext>
            </a:extLst>
          </p:cNvPr>
          <p:cNvSpPr/>
          <p:nvPr/>
        </p:nvSpPr>
        <p:spPr>
          <a:xfrm>
            <a:off x="2374107" y="1800688"/>
            <a:ext cx="1358569" cy="1327704"/>
          </a:xfrm>
          <a:custGeom>
            <a:avLst/>
            <a:gdLst>
              <a:gd name="connsiteX0" fmla="*/ 2038831 w 4077908"/>
              <a:gd name="connsiteY0" fmla="*/ -159 h 3985261"/>
              <a:gd name="connsiteX1" fmla="*/ 1923086 w 4077908"/>
              <a:gd name="connsiteY1" fmla="*/ 128501 h 3985261"/>
              <a:gd name="connsiteX2" fmla="*/ 1923335 w 4077908"/>
              <a:gd name="connsiteY2" fmla="*/ 131714 h 3985261"/>
              <a:gd name="connsiteX3" fmla="*/ 1923086 w 4077908"/>
              <a:gd name="connsiteY3" fmla="*/ 161405 h 3985261"/>
              <a:gd name="connsiteX4" fmla="*/ 1938912 w 4077908"/>
              <a:gd name="connsiteY4" fmla="*/ 271510 h 3985261"/>
              <a:gd name="connsiteX5" fmla="*/ 1951775 w 4077908"/>
              <a:gd name="connsiteY5" fmla="*/ 481568 h 3985261"/>
              <a:gd name="connsiteX6" fmla="*/ 1914183 w 4077908"/>
              <a:gd name="connsiteY6" fmla="*/ 541441 h 3985261"/>
              <a:gd name="connsiteX7" fmla="*/ 1911463 w 4077908"/>
              <a:gd name="connsiteY7" fmla="*/ 590433 h 3985261"/>
              <a:gd name="connsiteX8" fmla="*/ 1702230 w 4077908"/>
              <a:gd name="connsiteY8" fmla="*/ 622596 h 3985261"/>
              <a:gd name="connsiteX9" fmla="*/ 945927 w 4077908"/>
              <a:gd name="connsiteY9" fmla="*/ 1054839 h 3985261"/>
              <a:gd name="connsiteX10" fmla="*/ 904126 w 4077908"/>
              <a:gd name="connsiteY10" fmla="*/ 1025148 h 3985261"/>
              <a:gd name="connsiteX11" fmla="*/ 835374 w 4077908"/>
              <a:gd name="connsiteY11" fmla="*/ 1018472 h 3985261"/>
              <a:gd name="connsiteX12" fmla="*/ 679310 w 4077908"/>
              <a:gd name="connsiteY12" fmla="*/ 877443 h 3985261"/>
              <a:gd name="connsiteX13" fmla="*/ 603137 w 4077908"/>
              <a:gd name="connsiteY13" fmla="*/ 796537 h 3985261"/>
              <a:gd name="connsiteX14" fmla="*/ 577418 w 4077908"/>
              <a:gd name="connsiteY14" fmla="*/ 775994 h 3985261"/>
              <a:gd name="connsiteX15" fmla="*/ 496786 w 4077908"/>
              <a:gd name="connsiteY15" fmla="*/ 745563 h 3985261"/>
              <a:gd name="connsiteX16" fmla="*/ 404538 w 4077908"/>
              <a:gd name="connsiteY16" fmla="*/ 786390 h 3985261"/>
              <a:gd name="connsiteX17" fmla="*/ 432977 w 4077908"/>
              <a:gd name="connsiteY17" fmla="*/ 957110 h 3985261"/>
              <a:gd name="connsiteX18" fmla="*/ 434708 w 4077908"/>
              <a:gd name="connsiteY18" fmla="*/ 958350 h 3985261"/>
              <a:gd name="connsiteX19" fmla="*/ 458704 w 4077908"/>
              <a:gd name="connsiteY19" fmla="*/ 977644 h 3985261"/>
              <a:gd name="connsiteX20" fmla="*/ 554662 w 4077908"/>
              <a:gd name="connsiteY20" fmla="*/ 1033812 h 3985261"/>
              <a:gd name="connsiteX21" fmla="*/ 726794 w 4077908"/>
              <a:gd name="connsiteY21" fmla="*/ 1154798 h 3985261"/>
              <a:gd name="connsiteX22" fmla="*/ 750049 w 4077908"/>
              <a:gd name="connsiteY22" fmla="*/ 1221604 h 3985261"/>
              <a:gd name="connsiteX23" fmla="*/ 787142 w 4077908"/>
              <a:gd name="connsiteY23" fmla="*/ 1254757 h 3985261"/>
              <a:gd name="connsiteX24" fmla="*/ 550952 w 4077908"/>
              <a:gd name="connsiteY24" fmla="*/ 2299366 h 3985261"/>
              <a:gd name="connsiteX25" fmla="*/ 502477 w 4077908"/>
              <a:gd name="connsiteY25" fmla="*/ 2313467 h 3985261"/>
              <a:gd name="connsiteX26" fmla="*/ 452763 w 4077908"/>
              <a:gd name="connsiteY26" fmla="*/ 2363692 h 3985261"/>
              <a:gd name="connsiteX27" fmla="*/ 245262 w 4077908"/>
              <a:gd name="connsiteY27" fmla="*/ 2397836 h 3985261"/>
              <a:gd name="connsiteX28" fmla="*/ 134218 w 4077908"/>
              <a:gd name="connsiteY28" fmla="*/ 2406742 h 3985261"/>
              <a:gd name="connsiteX29" fmla="*/ 103300 w 4077908"/>
              <a:gd name="connsiteY29" fmla="*/ 2413917 h 3985261"/>
              <a:gd name="connsiteX30" fmla="*/ 102310 w 4077908"/>
              <a:gd name="connsiteY30" fmla="*/ 2414167 h 3985261"/>
              <a:gd name="connsiteX31" fmla="*/ 100579 w 4077908"/>
              <a:gd name="connsiteY31" fmla="*/ 2414658 h 3985261"/>
              <a:gd name="connsiteX32" fmla="*/ 2640 w 4077908"/>
              <a:gd name="connsiteY32" fmla="*/ 2555695 h 3985261"/>
              <a:gd name="connsiteX33" fmla="*/ 152024 w 4077908"/>
              <a:gd name="connsiteY33" fmla="*/ 2640306 h 3985261"/>
              <a:gd name="connsiteX34" fmla="*/ 153754 w 4077908"/>
              <a:gd name="connsiteY34" fmla="*/ 2640064 h 3985261"/>
              <a:gd name="connsiteX35" fmla="*/ 155984 w 4077908"/>
              <a:gd name="connsiteY35" fmla="*/ 2639323 h 3985261"/>
              <a:gd name="connsiteX36" fmla="*/ 185904 w 4077908"/>
              <a:gd name="connsiteY36" fmla="*/ 2632639 h 3985261"/>
              <a:gd name="connsiteX37" fmla="*/ 289784 w 4077908"/>
              <a:gd name="connsiteY37" fmla="*/ 2592802 h 3985261"/>
              <a:gd name="connsiteX38" fmla="*/ 491594 w 4077908"/>
              <a:gd name="connsiteY38" fmla="*/ 2533421 h 3985261"/>
              <a:gd name="connsiteX39" fmla="*/ 558124 w 4077908"/>
              <a:gd name="connsiteY39" fmla="*/ 2556927 h 3985261"/>
              <a:gd name="connsiteX40" fmla="*/ 608578 w 4077908"/>
              <a:gd name="connsiteY40" fmla="*/ 2548270 h 3985261"/>
              <a:gd name="connsiteX41" fmla="*/ 1276095 w 4077908"/>
              <a:gd name="connsiteY41" fmla="*/ 3382073 h 3985261"/>
              <a:gd name="connsiteX42" fmla="*/ 1255070 w 4077908"/>
              <a:gd name="connsiteY42" fmla="*/ 3432548 h 3985261"/>
              <a:gd name="connsiteX43" fmla="*/ 1265364 w 4077908"/>
              <a:gd name="connsiteY43" fmla="*/ 3498023 h 3985261"/>
              <a:gd name="connsiteX44" fmla="*/ 1160600 w 4077908"/>
              <a:gd name="connsiteY44" fmla="*/ 3686404 h 3985261"/>
              <a:gd name="connsiteX45" fmla="*/ 1098522 w 4077908"/>
              <a:gd name="connsiteY45" fmla="*/ 3778939 h 3985261"/>
              <a:gd name="connsiteX46" fmla="*/ 1083679 w 4077908"/>
              <a:gd name="connsiteY46" fmla="*/ 3810111 h 3985261"/>
              <a:gd name="connsiteX47" fmla="*/ 1132894 w 4077908"/>
              <a:gd name="connsiteY47" fmla="*/ 3974646 h 3985261"/>
              <a:gd name="connsiteX48" fmla="*/ 1292669 w 4077908"/>
              <a:gd name="connsiteY48" fmla="*/ 3909330 h 3985261"/>
              <a:gd name="connsiteX49" fmla="*/ 1292911 w 4077908"/>
              <a:gd name="connsiteY49" fmla="*/ 3909080 h 3985261"/>
              <a:gd name="connsiteX50" fmla="*/ 1292911 w 4077908"/>
              <a:gd name="connsiteY50" fmla="*/ 3908831 h 3985261"/>
              <a:gd name="connsiteX51" fmla="*/ 1307255 w 4077908"/>
              <a:gd name="connsiteY51" fmla="*/ 3879390 h 3985261"/>
              <a:gd name="connsiteX52" fmla="*/ 1340645 w 4077908"/>
              <a:gd name="connsiteY52" fmla="*/ 3773246 h 3985261"/>
              <a:gd name="connsiteX53" fmla="*/ 1430255 w 4077908"/>
              <a:gd name="connsiteY53" fmla="*/ 3565222 h 3985261"/>
              <a:gd name="connsiteX54" fmla="*/ 1480135 w 4077908"/>
              <a:gd name="connsiteY54" fmla="*/ 3540922 h 3985261"/>
              <a:gd name="connsiteX55" fmla="*/ 1506353 w 4077908"/>
              <a:gd name="connsiteY55" fmla="*/ 3493419 h 3985261"/>
              <a:gd name="connsiteX56" fmla="*/ 2375930 w 4077908"/>
              <a:gd name="connsiteY56" fmla="*/ 3556013 h 3985261"/>
              <a:gd name="connsiteX57" fmla="*/ 2574528 w 4077908"/>
              <a:gd name="connsiteY57" fmla="*/ 3496141 h 3985261"/>
              <a:gd name="connsiteX58" fmla="*/ 2599264 w 4077908"/>
              <a:gd name="connsiteY58" fmla="*/ 3540673 h 3985261"/>
              <a:gd name="connsiteX59" fmla="*/ 2658372 w 4077908"/>
              <a:gd name="connsiteY59" fmla="*/ 3576548 h 3985261"/>
              <a:gd name="connsiteX60" fmla="*/ 2737757 w 4077908"/>
              <a:gd name="connsiteY60" fmla="*/ 3771265 h 3985261"/>
              <a:gd name="connsiteX61" fmla="*/ 2771396 w 4077908"/>
              <a:gd name="connsiteY61" fmla="*/ 3877409 h 3985261"/>
              <a:gd name="connsiteX62" fmla="*/ 2785740 w 4077908"/>
              <a:gd name="connsiteY62" fmla="*/ 3907099 h 3985261"/>
              <a:gd name="connsiteX63" fmla="*/ 2945757 w 4077908"/>
              <a:gd name="connsiteY63" fmla="*/ 3972665 h 3985261"/>
              <a:gd name="connsiteX64" fmla="*/ 2994973 w 4077908"/>
              <a:gd name="connsiteY64" fmla="*/ 3808130 h 3985261"/>
              <a:gd name="connsiteX65" fmla="*/ 2979887 w 4077908"/>
              <a:gd name="connsiteY65" fmla="*/ 3776958 h 3985261"/>
              <a:gd name="connsiteX66" fmla="*/ 2917809 w 4077908"/>
              <a:gd name="connsiteY66" fmla="*/ 3684673 h 3985261"/>
              <a:gd name="connsiteX67" fmla="*/ 2815170 w 4077908"/>
              <a:gd name="connsiteY67" fmla="*/ 3500836 h 3985261"/>
              <a:gd name="connsiteX68" fmla="*/ 2824073 w 4077908"/>
              <a:gd name="connsiteY68" fmla="*/ 3432548 h 3985261"/>
              <a:gd name="connsiteX69" fmla="*/ 2804786 w 4077908"/>
              <a:gd name="connsiteY69" fmla="*/ 3385786 h 3985261"/>
              <a:gd name="connsiteX70" fmla="*/ 3472053 w 4077908"/>
              <a:gd name="connsiteY70" fmla="*/ 2546040 h 3985261"/>
              <a:gd name="connsiteX71" fmla="*/ 3521518 w 4077908"/>
              <a:gd name="connsiteY71" fmla="*/ 2554704 h 3985261"/>
              <a:gd name="connsiteX72" fmla="*/ 3586317 w 4077908"/>
              <a:gd name="connsiteY72" fmla="*/ 2530707 h 3985261"/>
              <a:gd name="connsiteX73" fmla="*/ 3788127 w 4077908"/>
              <a:gd name="connsiteY73" fmla="*/ 2590080 h 3985261"/>
              <a:gd name="connsiteX74" fmla="*/ 3892006 w 4077908"/>
              <a:gd name="connsiteY74" fmla="*/ 2630167 h 3985261"/>
              <a:gd name="connsiteX75" fmla="*/ 3921934 w 4077908"/>
              <a:gd name="connsiteY75" fmla="*/ 2636601 h 3985261"/>
              <a:gd name="connsiteX76" fmla="*/ 3924156 w 4077908"/>
              <a:gd name="connsiteY76" fmla="*/ 2637342 h 3985261"/>
              <a:gd name="connsiteX77" fmla="*/ 3925887 w 4077908"/>
              <a:gd name="connsiteY77" fmla="*/ 2637591 h 3985261"/>
              <a:gd name="connsiteX78" fmla="*/ 4075270 w 4077908"/>
              <a:gd name="connsiteY78" fmla="*/ 2552973 h 3985261"/>
              <a:gd name="connsiteX79" fmla="*/ 3977331 w 4077908"/>
              <a:gd name="connsiteY79" fmla="*/ 2411944 h 3985261"/>
              <a:gd name="connsiteX80" fmla="*/ 3943693 w 4077908"/>
              <a:gd name="connsiteY80" fmla="*/ 2404021 h 3985261"/>
              <a:gd name="connsiteX81" fmla="*/ 3832649 w 4077908"/>
              <a:gd name="connsiteY81" fmla="*/ 2395114 h 3985261"/>
              <a:gd name="connsiteX82" fmla="*/ 3625148 w 4077908"/>
              <a:gd name="connsiteY82" fmla="*/ 2360970 h 3985261"/>
              <a:gd name="connsiteX83" fmla="*/ 3575184 w 4077908"/>
              <a:gd name="connsiteY83" fmla="*/ 2310745 h 3985261"/>
              <a:gd name="connsiteX84" fmla="*/ 3528441 w 4077908"/>
              <a:gd name="connsiteY84" fmla="*/ 2297136 h 3985261"/>
              <a:gd name="connsiteX85" fmla="*/ 3504204 w 4077908"/>
              <a:gd name="connsiteY85" fmla="*/ 1756527 h 3985261"/>
              <a:gd name="connsiteX86" fmla="*/ 3287308 w 4077908"/>
              <a:gd name="connsiteY86" fmla="*/ 1255007 h 3985261"/>
              <a:gd name="connsiteX87" fmla="*/ 3328361 w 4077908"/>
              <a:gd name="connsiteY87" fmla="*/ 1218141 h 3985261"/>
              <a:gd name="connsiteX88" fmla="*/ 3350127 w 4077908"/>
              <a:gd name="connsiteY88" fmla="*/ 1152575 h 3985261"/>
              <a:gd name="connsiteX89" fmla="*/ 3522258 w 4077908"/>
              <a:gd name="connsiteY89" fmla="*/ 1031582 h 3985261"/>
              <a:gd name="connsiteX90" fmla="*/ 3618466 w 4077908"/>
              <a:gd name="connsiteY90" fmla="*/ 975422 h 3985261"/>
              <a:gd name="connsiteX91" fmla="*/ 3643943 w 4077908"/>
              <a:gd name="connsiteY91" fmla="*/ 954879 h 3985261"/>
              <a:gd name="connsiteX92" fmla="*/ 3672383 w 4077908"/>
              <a:gd name="connsiteY92" fmla="*/ 784160 h 3985261"/>
              <a:gd name="connsiteX93" fmla="*/ 3499752 w 4077908"/>
              <a:gd name="connsiteY93" fmla="*/ 773772 h 3985261"/>
              <a:gd name="connsiteX94" fmla="*/ 3474034 w 4077908"/>
              <a:gd name="connsiteY94" fmla="*/ 794306 h 3985261"/>
              <a:gd name="connsiteX95" fmla="*/ 3397611 w 4077908"/>
              <a:gd name="connsiteY95" fmla="*/ 875213 h 3985261"/>
              <a:gd name="connsiteX96" fmla="*/ 3241554 w 4077908"/>
              <a:gd name="connsiteY96" fmla="*/ 1016491 h 3985261"/>
              <a:gd name="connsiteX97" fmla="*/ 3171314 w 4077908"/>
              <a:gd name="connsiteY97" fmla="*/ 1024157 h 3985261"/>
              <a:gd name="connsiteX98" fmla="*/ 3127291 w 4077908"/>
              <a:gd name="connsiteY98" fmla="*/ 1055579 h 3985261"/>
              <a:gd name="connsiteX99" fmla="*/ 2166448 w 4077908"/>
              <a:gd name="connsiteY99" fmla="*/ 591175 h 3985261"/>
              <a:gd name="connsiteX100" fmla="*/ 2163728 w 4077908"/>
              <a:gd name="connsiteY100" fmla="*/ 539467 h 3985261"/>
              <a:gd name="connsiteX101" fmla="*/ 2125887 w 4077908"/>
              <a:gd name="connsiteY101" fmla="*/ 481568 h 3985261"/>
              <a:gd name="connsiteX102" fmla="*/ 2138999 w 4077908"/>
              <a:gd name="connsiteY102" fmla="*/ 271510 h 3985261"/>
              <a:gd name="connsiteX103" fmla="*/ 2154825 w 4077908"/>
              <a:gd name="connsiteY103" fmla="*/ 161405 h 3985261"/>
              <a:gd name="connsiteX104" fmla="*/ 2154583 w 4077908"/>
              <a:gd name="connsiteY104" fmla="*/ 128501 h 3985261"/>
              <a:gd name="connsiteX105" fmla="*/ 2038831 w 4077908"/>
              <a:gd name="connsiteY105" fmla="*/ -159 h 3985261"/>
              <a:gd name="connsiteX106" fmla="*/ 1893906 w 4077908"/>
              <a:gd name="connsiteY106" fmla="*/ 897978 h 3985261"/>
              <a:gd name="connsiteX107" fmla="*/ 1859527 w 4077908"/>
              <a:gd name="connsiteY107" fmla="*/ 1505393 h 3985261"/>
              <a:gd name="connsiteX108" fmla="*/ 1857055 w 4077908"/>
              <a:gd name="connsiteY108" fmla="*/ 1506633 h 3985261"/>
              <a:gd name="connsiteX109" fmla="*/ 1755156 w 4077908"/>
              <a:gd name="connsiteY109" fmla="*/ 1604361 h 3985261"/>
              <a:gd name="connsiteX110" fmla="*/ 1695058 w 4077908"/>
              <a:gd name="connsiteY110" fmla="*/ 1584817 h 3985261"/>
              <a:gd name="connsiteX111" fmla="*/ 1694068 w 4077908"/>
              <a:gd name="connsiteY111" fmla="*/ 1585308 h 3985261"/>
              <a:gd name="connsiteX112" fmla="*/ 1196212 w 4077908"/>
              <a:gd name="connsiteY112" fmla="*/ 1232241 h 3985261"/>
              <a:gd name="connsiteX113" fmla="*/ 1770491 w 4077908"/>
              <a:gd name="connsiteY113" fmla="*/ 919253 h 3985261"/>
              <a:gd name="connsiteX114" fmla="*/ 1893906 w 4077908"/>
              <a:gd name="connsiteY114" fmla="*/ 897978 h 3985261"/>
              <a:gd name="connsiteX115" fmla="*/ 2184012 w 4077908"/>
              <a:gd name="connsiteY115" fmla="*/ 897978 h 3985261"/>
              <a:gd name="connsiteX116" fmla="*/ 2877497 w 4077908"/>
              <a:gd name="connsiteY116" fmla="*/ 1232491 h 3985261"/>
              <a:gd name="connsiteX117" fmla="*/ 2382853 w 4077908"/>
              <a:gd name="connsiteY117" fmla="*/ 1583328 h 3985261"/>
              <a:gd name="connsiteX118" fmla="*/ 2381122 w 4077908"/>
              <a:gd name="connsiteY118" fmla="*/ 1582587 h 3985261"/>
              <a:gd name="connsiteX119" fmla="*/ 2241140 w 4077908"/>
              <a:gd name="connsiteY119" fmla="*/ 1563783 h 3985261"/>
              <a:gd name="connsiteX120" fmla="*/ 2218883 w 4077908"/>
              <a:gd name="connsiteY120" fmla="*/ 1504651 h 3985261"/>
              <a:gd name="connsiteX121" fmla="*/ 2218384 w 4077908"/>
              <a:gd name="connsiteY121" fmla="*/ 1504402 h 3985261"/>
              <a:gd name="connsiteX122" fmla="*/ 1015668 w 4077908"/>
              <a:gd name="connsiteY122" fmla="*/ 1459129 h 3985261"/>
              <a:gd name="connsiteX123" fmla="*/ 1470242 w 4077908"/>
              <a:gd name="connsiteY123" fmla="*/ 1865884 h 3985261"/>
              <a:gd name="connsiteX124" fmla="*/ 1469751 w 4077908"/>
              <a:gd name="connsiteY124" fmla="*/ 1868356 h 3985261"/>
              <a:gd name="connsiteX125" fmla="*/ 1482607 w 4077908"/>
              <a:gd name="connsiteY125" fmla="*/ 2008894 h 3985261"/>
              <a:gd name="connsiteX126" fmla="*/ 1429681 w 4077908"/>
              <a:gd name="connsiteY126" fmla="*/ 2043778 h 3985261"/>
              <a:gd name="connsiteX127" fmla="*/ 1429190 w 4077908"/>
              <a:gd name="connsiteY127" fmla="*/ 2045759 h 3985261"/>
              <a:gd name="connsiteX128" fmla="*/ 846499 w 4077908"/>
              <a:gd name="connsiteY128" fmla="*/ 2214007 h 3985261"/>
              <a:gd name="connsiteX129" fmla="*/ 1015668 w 4077908"/>
              <a:gd name="connsiteY129" fmla="*/ 1459129 h 3985261"/>
              <a:gd name="connsiteX130" fmla="*/ 3058781 w 4077908"/>
              <a:gd name="connsiteY130" fmla="*/ 1459371 h 3985261"/>
              <a:gd name="connsiteX131" fmla="*/ 3207915 w 4077908"/>
              <a:gd name="connsiteY131" fmla="*/ 1823824 h 3985261"/>
              <a:gd name="connsiteX132" fmla="*/ 3233143 w 4077908"/>
              <a:gd name="connsiteY132" fmla="*/ 2212025 h 3985261"/>
              <a:gd name="connsiteX133" fmla="*/ 2647489 w 4077908"/>
              <a:gd name="connsiteY133" fmla="*/ 2043287 h 3985261"/>
              <a:gd name="connsiteX134" fmla="*/ 2646998 w 4077908"/>
              <a:gd name="connsiteY134" fmla="*/ 2040807 h 3985261"/>
              <a:gd name="connsiteX135" fmla="*/ 2574528 w 4077908"/>
              <a:gd name="connsiteY135" fmla="*/ 1919572 h 3985261"/>
              <a:gd name="connsiteX136" fmla="*/ 2606928 w 4077908"/>
              <a:gd name="connsiteY136" fmla="*/ 1865393 h 3985261"/>
              <a:gd name="connsiteX137" fmla="*/ 2606678 w 4077908"/>
              <a:gd name="connsiteY137" fmla="*/ 1864153 h 3985261"/>
              <a:gd name="connsiteX138" fmla="*/ 3058781 w 4077908"/>
              <a:gd name="connsiteY138" fmla="*/ 1459371 h 3985261"/>
              <a:gd name="connsiteX139" fmla="*/ 1945593 w 4077908"/>
              <a:gd name="connsiteY139" fmla="*/ 1897306 h 3985261"/>
              <a:gd name="connsiteX140" fmla="*/ 2131827 w 4077908"/>
              <a:gd name="connsiteY140" fmla="*/ 1897306 h 3985261"/>
              <a:gd name="connsiteX141" fmla="*/ 2247572 w 4077908"/>
              <a:gd name="connsiteY141" fmla="*/ 2042047 h 3985261"/>
              <a:gd name="connsiteX142" fmla="*/ 2206020 w 4077908"/>
              <a:gd name="connsiteY142" fmla="*/ 2222664 h 3985261"/>
              <a:gd name="connsiteX143" fmla="*/ 2038831 w 4077908"/>
              <a:gd name="connsiteY143" fmla="*/ 2303079 h 3985261"/>
              <a:gd name="connsiteX144" fmla="*/ 1871150 w 4077908"/>
              <a:gd name="connsiteY144" fmla="*/ 2222414 h 3985261"/>
              <a:gd name="connsiteX145" fmla="*/ 1829599 w 4077908"/>
              <a:gd name="connsiteY145" fmla="*/ 2041797 h 3985261"/>
              <a:gd name="connsiteX146" fmla="*/ 2542628 w 4077908"/>
              <a:gd name="connsiteY146" fmla="*/ 2392642 h 3985261"/>
              <a:gd name="connsiteX147" fmla="*/ 2566117 w 4077908"/>
              <a:gd name="connsiteY147" fmla="*/ 2394373 h 3985261"/>
              <a:gd name="connsiteX148" fmla="*/ 2567107 w 4077908"/>
              <a:gd name="connsiteY148" fmla="*/ 2393133 h 3985261"/>
              <a:gd name="connsiteX149" fmla="*/ 3169832 w 4077908"/>
              <a:gd name="connsiteY149" fmla="*/ 2495073 h 3985261"/>
              <a:gd name="connsiteX150" fmla="*/ 2687310 w 4077908"/>
              <a:gd name="connsiteY150" fmla="*/ 3101498 h 3985261"/>
              <a:gd name="connsiteX151" fmla="*/ 2453342 w 4077908"/>
              <a:gd name="connsiteY151" fmla="*/ 2536143 h 3985261"/>
              <a:gd name="connsiteX152" fmla="*/ 2454083 w 4077908"/>
              <a:gd name="connsiteY152" fmla="*/ 2535153 h 3985261"/>
              <a:gd name="connsiteX153" fmla="*/ 2503547 w 4077908"/>
              <a:gd name="connsiteY153" fmla="*/ 2402788 h 3985261"/>
              <a:gd name="connsiteX154" fmla="*/ 2542628 w 4077908"/>
              <a:gd name="connsiteY154" fmla="*/ 2392642 h 3985261"/>
              <a:gd name="connsiteX155" fmla="*/ 1530340 w 4077908"/>
              <a:gd name="connsiteY155" fmla="*/ 2395114 h 3985261"/>
              <a:gd name="connsiteX156" fmla="*/ 1628279 w 4077908"/>
              <a:gd name="connsiteY156" fmla="*/ 2474539 h 3985261"/>
              <a:gd name="connsiteX157" fmla="*/ 1622596 w 4077908"/>
              <a:gd name="connsiteY157" fmla="*/ 2537383 h 3985261"/>
              <a:gd name="connsiteX158" fmla="*/ 1624327 w 4077908"/>
              <a:gd name="connsiteY158" fmla="*/ 2539613 h 3985261"/>
              <a:gd name="connsiteX159" fmla="*/ 1392830 w 4077908"/>
              <a:gd name="connsiteY159" fmla="*/ 3099275 h 3985261"/>
              <a:gd name="connsiteX160" fmla="*/ 911797 w 4077908"/>
              <a:gd name="connsiteY160" fmla="*/ 2497054 h 3985261"/>
              <a:gd name="connsiteX161" fmla="*/ 1509323 w 4077908"/>
              <a:gd name="connsiteY161" fmla="*/ 2395613 h 3985261"/>
              <a:gd name="connsiteX162" fmla="*/ 1510305 w 4077908"/>
              <a:gd name="connsiteY162" fmla="*/ 2396845 h 3985261"/>
              <a:gd name="connsiteX163" fmla="*/ 1530340 w 4077908"/>
              <a:gd name="connsiteY163" fmla="*/ 2395114 h 3985261"/>
              <a:gd name="connsiteX164" fmla="*/ 2035120 w 4077908"/>
              <a:gd name="connsiteY164" fmla="*/ 2640314 h 3985261"/>
              <a:gd name="connsiteX165" fmla="*/ 2082854 w 4077908"/>
              <a:gd name="connsiteY165" fmla="*/ 2650452 h 3985261"/>
              <a:gd name="connsiteX166" fmla="*/ 2128608 w 4077908"/>
              <a:gd name="connsiteY166" fmla="*/ 2694001 h 3985261"/>
              <a:gd name="connsiteX167" fmla="*/ 2130837 w 4077908"/>
              <a:gd name="connsiteY167" fmla="*/ 2694001 h 3985261"/>
              <a:gd name="connsiteX168" fmla="*/ 2425394 w 4077908"/>
              <a:gd name="connsiteY168" fmla="*/ 3226445 h 3985261"/>
              <a:gd name="connsiteX169" fmla="*/ 2307670 w 4077908"/>
              <a:gd name="connsiteY169" fmla="*/ 3259356 h 3985261"/>
              <a:gd name="connsiteX170" fmla="*/ 1654497 w 4077908"/>
              <a:gd name="connsiteY170" fmla="*/ 3225704 h 3985261"/>
              <a:gd name="connsiteX171" fmla="*/ 1948313 w 4077908"/>
              <a:gd name="connsiteY171" fmla="*/ 2694251 h 3985261"/>
              <a:gd name="connsiteX172" fmla="*/ 1948805 w 4077908"/>
              <a:gd name="connsiteY172" fmla="*/ 2694251 h 3985261"/>
              <a:gd name="connsiteX173" fmla="*/ 2035120 w 4077908"/>
              <a:gd name="connsiteY173" fmla="*/ 2640314 h 398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4077908" h="3985261">
                <a:moveTo>
                  <a:pt x="2038831" y="-159"/>
                </a:moveTo>
                <a:cubicBezTo>
                  <a:pt x="1974909" y="-151"/>
                  <a:pt x="1923079" y="57446"/>
                  <a:pt x="1923086" y="128501"/>
                </a:cubicBezTo>
                <a:cubicBezTo>
                  <a:pt x="1923086" y="129589"/>
                  <a:pt x="1923313" y="130633"/>
                  <a:pt x="1923335" y="131714"/>
                </a:cubicBezTo>
                <a:cubicBezTo>
                  <a:pt x="1923237" y="141369"/>
                  <a:pt x="1922776" y="152997"/>
                  <a:pt x="1923086" y="161405"/>
                </a:cubicBezTo>
                <a:cubicBezTo>
                  <a:pt x="1924613" y="202383"/>
                  <a:pt x="1933538" y="233752"/>
                  <a:pt x="1938912" y="271510"/>
                </a:cubicBezTo>
                <a:cubicBezTo>
                  <a:pt x="1948653" y="352319"/>
                  <a:pt x="1956808" y="419306"/>
                  <a:pt x="1951775" y="481568"/>
                </a:cubicBezTo>
                <a:cubicBezTo>
                  <a:pt x="1946877" y="505044"/>
                  <a:pt x="1929593" y="526516"/>
                  <a:pt x="1914183" y="541441"/>
                </a:cubicBezTo>
                <a:lnTo>
                  <a:pt x="1911463" y="590433"/>
                </a:lnTo>
                <a:cubicBezTo>
                  <a:pt x="1842001" y="596187"/>
                  <a:pt x="1772078" y="606734"/>
                  <a:pt x="1702230" y="622596"/>
                </a:cubicBezTo>
                <a:cubicBezTo>
                  <a:pt x="1401687" y="690862"/>
                  <a:pt x="1142931" y="845734"/>
                  <a:pt x="945927" y="1054839"/>
                </a:cubicBezTo>
                <a:cubicBezTo>
                  <a:pt x="933139" y="1046114"/>
                  <a:pt x="910776" y="1030062"/>
                  <a:pt x="904126" y="1025148"/>
                </a:cubicBezTo>
                <a:cubicBezTo>
                  <a:pt x="883463" y="1027945"/>
                  <a:pt x="862574" y="1034319"/>
                  <a:pt x="835374" y="1018472"/>
                </a:cubicBezTo>
                <a:cubicBezTo>
                  <a:pt x="783574" y="983587"/>
                  <a:pt x="736392" y="935441"/>
                  <a:pt x="679310" y="877443"/>
                </a:cubicBezTo>
                <a:cubicBezTo>
                  <a:pt x="653153" y="849696"/>
                  <a:pt x="634214" y="823279"/>
                  <a:pt x="603137" y="796537"/>
                </a:cubicBezTo>
                <a:cubicBezTo>
                  <a:pt x="596078" y="790458"/>
                  <a:pt x="585308" y="782247"/>
                  <a:pt x="577418" y="775994"/>
                </a:cubicBezTo>
                <a:cubicBezTo>
                  <a:pt x="553121" y="756616"/>
                  <a:pt x="524462" y="746515"/>
                  <a:pt x="496786" y="745563"/>
                </a:cubicBezTo>
                <a:cubicBezTo>
                  <a:pt x="461205" y="744346"/>
                  <a:pt x="426954" y="758265"/>
                  <a:pt x="404538" y="786390"/>
                </a:cubicBezTo>
                <a:cubicBezTo>
                  <a:pt x="364687" y="836389"/>
                  <a:pt x="377444" y="912812"/>
                  <a:pt x="432977" y="957110"/>
                </a:cubicBezTo>
                <a:cubicBezTo>
                  <a:pt x="433544" y="957556"/>
                  <a:pt x="434141" y="957903"/>
                  <a:pt x="434708" y="958350"/>
                </a:cubicBezTo>
                <a:cubicBezTo>
                  <a:pt x="442341" y="964534"/>
                  <a:pt x="451690" y="972465"/>
                  <a:pt x="458704" y="977644"/>
                </a:cubicBezTo>
                <a:cubicBezTo>
                  <a:pt x="491677" y="1002005"/>
                  <a:pt x="521802" y="1014472"/>
                  <a:pt x="554662" y="1033812"/>
                </a:cubicBezTo>
                <a:cubicBezTo>
                  <a:pt x="623890" y="1076575"/>
                  <a:pt x="681275" y="1112043"/>
                  <a:pt x="726794" y="1154798"/>
                </a:cubicBezTo>
                <a:cubicBezTo>
                  <a:pt x="744570" y="1173752"/>
                  <a:pt x="747676" y="1207155"/>
                  <a:pt x="750049" y="1221604"/>
                </a:cubicBezTo>
                <a:lnTo>
                  <a:pt x="787142" y="1254757"/>
                </a:lnTo>
                <a:cubicBezTo>
                  <a:pt x="588551" y="1553750"/>
                  <a:pt x="496635" y="1923065"/>
                  <a:pt x="550952" y="2299366"/>
                </a:cubicBezTo>
                <a:lnTo>
                  <a:pt x="502477" y="2313467"/>
                </a:lnTo>
                <a:cubicBezTo>
                  <a:pt x="489705" y="2329972"/>
                  <a:pt x="471650" y="2355943"/>
                  <a:pt x="452763" y="2363692"/>
                </a:cubicBezTo>
                <a:cubicBezTo>
                  <a:pt x="393209" y="2382457"/>
                  <a:pt x="326181" y="2389353"/>
                  <a:pt x="245262" y="2397836"/>
                </a:cubicBezTo>
                <a:cubicBezTo>
                  <a:pt x="207270" y="2400996"/>
                  <a:pt x="174493" y="2399114"/>
                  <a:pt x="134218" y="2406742"/>
                </a:cubicBezTo>
                <a:cubicBezTo>
                  <a:pt x="125353" y="2408428"/>
                  <a:pt x="113004" y="2411642"/>
                  <a:pt x="103300" y="2413917"/>
                </a:cubicBezTo>
                <a:cubicBezTo>
                  <a:pt x="102967" y="2413986"/>
                  <a:pt x="102650" y="2414091"/>
                  <a:pt x="102310" y="2414167"/>
                </a:cubicBezTo>
                <a:cubicBezTo>
                  <a:pt x="101781" y="2414288"/>
                  <a:pt x="101086" y="2414545"/>
                  <a:pt x="100579" y="2414658"/>
                </a:cubicBezTo>
                <a:cubicBezTo>
                  <a:pt x="32357" y="2431156"/>
                  <a:pt x="-11470" y="2493886"/>
                  <a:pt x="2640" y="2555695"/>
                </a:cubicBezTo>
                <a:cubicBezTo>
                  <a:pt x="16758" y="2617511"/>
                  <a:pt x="83393" y="2655109"/>
                  <a:pt x="152024" y="2640306"/>
                </a:cubicBezTo>
                <a:cubicBezTo>
                  <a:pt x="152523" y="2640193"/>
                  <a:pt x="153241" y="2640177"/>
                  <a:pt x="153754" y="2640064"/>
                </a:cubicBezTo>
                <a:cubicBezTo>
                  <a:pt x="154533" y="2639883"/>
                  <a:pt x="155213" y="2639512"/>
                  <a:pt x="155984" y="2639323"/>
                </a:cubicBezTo>
                <a:cubicBezTo>
                  <a:pt x="165552" y="2637221"/>
                  <a:pt x="177538" y="2634885"/>
                  <a:pt x="185904" y="2632639"/>
                </a:cubicBezTo>
                <a:cubicBezTo>
                  <a:pt x="225506" y="2622032"/>
                  <a:pt x="254180" y="2606449"/>
                  <a:pt x="289784" y="2592802"/>
                </a:cubicBezTo>
                <a:cubicBezTo>
                  <a:pt x="366365" y="2565327"/>
                  <a:pt x="429796" y="2542373"/>
                  <a:pt x="491594" y="2533421"/>
                </a:cubicBezTo>
                <a:cubicBezTo>
                  <a:pt x="517403" y="2531402"/>
                  <a:pt x="544596" y="2549359"/>
                  <a:pt x="558124" y="2556927"/>
                </a:cubicBezTo>
                <a:lnTo>
                  <a:pt x="608578" y="2548270"/>
                </a:lnTo>
                <a:cubicBezTo>
                  <a:pt x="724678" y="2908376"/>
                  <a:pt x="967995" y="3199438"/>
                  <a:pt x="1276095" y="3382073"/>
                </a:cubicBezTo>
                <a:lnTo>
                  <a:pt x="1255070" y="3432548"/>
                </a:lnTo>
                <a:cubicBezTo>
                  <a:pt x="1262651" y="3452145"/>
                  <a:pt x="1271009" y="3478668"/>
                  <a:pt x="1265364" y="3498023"/>
                </a:cubicBezTo>
                <a:cubicBezTo>
                  <a:pt x="1242895" y="3556301"/>
                  <a:pt x="1204419" y="3617822"/>
                  <a:pt x="1160600" y="3686404"/>
                </a:cubicBezTo>
                <a:cubicBezTo>
                  <a:pt x="1139379" y="3718091"/>
                  <a:pt x="1117665" y="3742678"/>
                  <a:pt x="1098522" y="3778939"/>
                </a:cubicBezTo>
                <a:cubicBezTo>
                  <a:pt x="1093935" y="3787611"/>
                  <a:pt x="1088100" y="3800940"/>
                  <a:pt x="1083679" y="3810111"/>
                </a:cubicBezTo>
                <a:cubicBezTo>
                  <a:pt x="1053932" y="3873787"/>
                  <a:pt x="1075751" y="3947126"/>
                  <a:pt x="1132894" y="3974646"/>
                </a:cubicBezTo>
                <a:cubicBezTo>
                  <a:pt x="1190400" y="4002341"/>
                  <a:pt x="1261774" y="3973134"/>
                  <a:pt x="1292669" y="3909330"/>
                </a:cubicBezTo>
                <a:cubicBezTo>
                  <a:pt x="1292715" y="3909239"/>
                  <a:pt x="1292873" y="3909171"/>
                  <a:pt x="1292911" y="3909080"/>
                </a:cubicBezTo>
                <a:cubicBezTo>
                  <a:pt x="1292941" y="3909012"/>
                  <a:pt x="1292881" y="3908907"/>
                  <a:pt x="1292911" y="3908831"/>
                </a:cubicBezTo>
                <a:cubicBezTo>
                  <a:pt x="1297317" y="3899788"/>
                  <a:pt x="1303545" y="3887896"/>
                  <a:pt x="1307255" y="3879390"/>
                </a:cubicBezTo>
                <a:cubicBezTo>
                  <a:pt x="1323655" y="3841806"/>
                  <a:pt x="1329112" y="3809597"/>
                  <a:pt x="1340645" y="3773246"/>
                </a:cubicBezTo>
                <a:cubicBezTo>
                  <a:pt x="1371268" y="3696286"/>
                  <a:pt x="1388099" y="3615538"/>
                  <a:pt x="1430255" y="3565222"/>
                </a:cubicBezTo>
                <a:cubicBezTo>
                  <a:pt x="1441803" y="3551447"/>
                  <a:pt x="1460622" y="3546146"/>
                  <a:pt x="1480135" y="3540922"/>
                </a:cubicBezTo>
                <a:lnTo>
                  <a:pt x="1506353" y="3493419"/>
                </a:lnTo>
                <a:cubicBezTo>
                  <a:pt x="1774950" y="3596553"/>
                  <a:pt x="2075598" y="3624233"/>
                  <a:pt x="2375930" y="3556013"/>
                </a:cubicBezTo>
                <a:cubicBezTo>
                  <a:pt x="2444447" y="3540453"/>
                  <a:pt x="2510583" y="3520312"/>
                  <a:pt x="2574528" y="3496141"/>
                </a:cubicBezTo>
                <a:cubicBezTo>
                  <a:pt x="2581897" y="3509213"/>
                  <a:pt x="2595591" y="3534345"/>
                  <a:pt x="2599264" y="3540673"/>
                </a:cubicBezTo>
                <a:cubicBezTo>
                  <a:pt x="2619088" y="3547129"/>
                  <a:pt x="2640733" y="3550456"/>
                  <a:pt x="2658372" y="3576548"/>
                </a:cubicBezTo>
                <a:cubicBezTo>
                  <a:pt x="2689910" y="3630455"/>
                  <a:pt x="2711480" y="3694237"/>
                  <a:pt x="2737757" y="3771265"/>
                </a:cubicBezTo>
                <a:cubicBezTo>
                  <a:pt x="2749298" y="3807616"/>
                  <a:pt x="2754996" y="3839825"/>
                  <a:pt x="2771396" y="3877409"/>
                </a:cubicBezTo>
                <a:cubicBezTo>
                  <a:pt x="2775137" y="3885975"/>
                  <a:pt x="2781334" y="3898034"/>
                  <a:pt x="2785740" y="3907099"/>
                </a:cubicBezTo>
                <a:cubicBezTo>
                  <a:pt x="2816568" y="3971115"/>
                  <a:pt x="2888169" y="4000421"/>
                  <a:pt x="2945757" y="3972665"/>
                </a:cubicBezTo>
                <a:cubicBezTo>
                  <a:pt x="3002893" y="3945129"/>
                  <a:pt x="3024742" y="3871799"/>
                  <a:pt x="2994973" y="3808130"/>
                </a:cubicBezTo>
                <a:cubicBezTo>
                  <a:pt x="2990551" y="3798967"/>
                  <a:pt x="2984467" y="3785638"/>
                  <a:pt x="2979887" y="3776958"/>
                </a:cubicBezTo>
                <a:cubicBezTo>
                  <a:pt x="2960737" y="3740697"/>
                  <a:pt x="2939031" y="3716352"/>
                  <a:pt x="2917809" y="3684673"/>
                </a:cubicBezTo>
                <a:cubicBezTo>
                  <a:pt x="2873990" y="3616090"/>
                  <a:pt x="2837638" y="3559121"/>
                  <a:pt x="2815170" y="3500836"/>
                </a:cubicBezTo>
                <a:cubicBezTo>
                  <a:pt x="2805776" y="3470782"/>
                  <a:pt x="2816757" y="3452085"/>
                  <a:pt x="2824073" y="3432548"/>
                </a:cubicBezTo>
                <a:cubicBezTo>
                  <a:pt x="2819689" y="3427528"/>
                  <a:pt x="2810310" y="3399138"/>
                  <a:pt x="2804786" y="3385786"/>
                </a:cubicBezTo>
                <a:cubicBezTo>
                  <a:pt x="3124971" y="3196656"/>
                  <a:pt x="3361146" y="2894737"/>
                  <a:pt x="3472053" y="2546040"/>
                </a:cubicBezTo>
                <a:cubicBezTo>
                  <a:pt x="3487032" y="2548398"/>
                  <a:pt x="3513061" y="2553003"/>
                  <a:pt x="3521518" y="2554704"/>
                </a:cubicBezTo>
                <a:cubicBezTo>
                  <a:pt x="3538930" y="2543219"/>
                  <a:pt x="3554930" y="2528227"/>
                  <a:pt x="3586317" y="2530707"/>
                </a:cubicBezTo>
                <a:cubicBezTo>
                  <a:pt x="3648115" y="2539644"/>
                  <a:pt x="3711546" y="2562605"/>
                  <a:pt x="3788127" y="2590080"/>
                </a:cubicBezTo>
                <a:cubicBezTo>
                  <a:pt x="3823731" y="2603727"/>
                  <a:pt x="3852405" y="2619560"/>
                  <a:pt x="3892006" y="2630167"/>
                </a:cubicBezTo>
                <a:cubicBezTo>
                  <a:pt x="3900373" y="2632405"/>
                  <a:pt x="3912366" y="2634499"/>
                  <a:pt x="3921934" y="2636601"/>
                </a:cubicBezTo>
                <a:cubicBezTo>
                  <a:pt x="3922698" y="2636790"/>
                  <a:pt x="3923385" y="2637168"/>
                  <a:pt x="3924156" y="2637342"/>
                </a:cubicBezTo>
                <a:cubicBezTo>
                  <a:pt x="3924670" y="2637456"/>
                  <a:pt x="3925396" y="2637478"/>
                  <a:pt x="3925887" y="2637591"/>
                </a:cubicBezTo>
                <a:cubicBezTo>
                  <a:pt x="3994525" y="2652373"/>
                  <a:pt x="4061175" y="2614796"/>
                  <a:pt x="4075270" y="2552973"/>
                </a:cubicBezTo>
                <a:cubicBezTo>
                  <a:pt x="4089366" y="2491157"/>
                  <a:pt x="4045554" y="2428411"/>
                  <a:pt x="3977331" y="2411944"/>
                </a:cubicBezTo>
                <a:cubicBezTo>
                  <a:pt x="3967408" y="2409683"/>
                  <a:pt x="3953336" y="2405850"/>
                  <a:pt x="3943693" y="2404021"/>
                </a:cubicBezTo>
                <a:cubicBezTo>
                  <a:pt x="3903418" y="2396392"/>
                  <a:pt x="3870641" y="2398275"/>
                  <a:pt x="3832649" y="2395114"/>
                </a:cubicBezTo>
                <a:cubicBezTo>
                  <a:pt x="3751730" y="2386631"/>
                  <a:pt x="3684702" y="2379736"/>
                  <a:pt x="3625148" y="2360970"/>
                </a:cubicBezTo>
                <a:cubicBezTo>
                  <a:pt x="3600865" y="2351550"/>
                  <a:pt x="3583588" y="2322646"/>
                  <a:pt x="3575184" y="2310745"/>
                </a:cubicBezTo>
                <a:lnTo>
                  <a:pt x="3528441" y="2297136"/>
                </a:lnTo>
                <a:cubicBezTo>
                  <a:pt x="3552678" y="2121729"/>
                  <a:pt x="3546148" y="1939177"/>
                  <a:pt x="3504204" y="1756527"/>
                </a:cubicBezTo>
                <a:cubicBezTo>
                  <a:pt x="3461881" y="1572168"/>
                  <a:pt x="3387076" y="1403558"/>
                  <a:pt x="3287308" y="1255007"/>
                </a:cubicBezTo>
                <a:cubicBezTo>
                  <a:pt x="3299294" y="1244097"/>
                  <a:pt x="3321944" y="1224038"/>
                  <a:pt x="3328361" y="1218141"/>
                </a:cubicBezTo>
                <a:cubicBezTo>
                  <a:pt x="3330235" y="1197364"/>
                  <a:pt x="3328625" y="1175574"/>
                  <a:pt x="3350127" y="1152575"/>
                </a:cubicBezTo>
                <a:cubicBezTo>
                  <a:pt x="3395646" y="1109812"/>
                  <a:pt x="3453038" y="1074353"/>
                  <a:pt x="3522258" y="1031582"/>
                </a:cubicBezTo>
                <a:cubicBezTo>
                  <a:pt x="3555119" y="1012242"/>
                  <a:pt x="3585493" y="999782"/>
                  <a:pt x="3618466" y="975422"/>
                </a:cubicBezTo>
                <a:cubicBezTo>
                  <a:pt x="3625926" y="969910"/>
                  <a:pt x="3636106" y="961185"/>
                  <a:pt x="3643943" y="954879"/>
                </a:cubicBezTo>
                <a:cubicBezTo>
                  <a:pt x="3699462" y="910574"/>
                  <a:pt x="3712249" y="834151"/>
                  <a:pt x="3672383" y="784160"/>
                </a:cubicBezTo>
                <a:cubicBezTo>
                  <a:pt x="3632524" y="734169"/>
                  <a:pt x="3555278" y="729459"/>
                  <a:pt x="3499752" y="773772"/>
                </a:cubicBezTo>
                <a:cubicBezTo>
                  <a:pt x="3491854" y="780032"/>
                  <a:pt x="3481130" y="788197"/>
                  <a:pt x="3474034" y="794306"/>
                </a:cubicBezTo>
                <a:cubicBezTo>
                  <a:pt x="3442957" y="821048"/>
                  <a:pt x="3423768" y="847465"/>
                  <a:pt x="3397611" y="875213"/>
                </a:cubicBezTo>
                <a:cubicBezTo>
                  <a:pt x="3340528" y="933218"/>
                  <a:pt x="3293346" y="981606"/>
                  <a:pt x="3241554" y="1016491"/>
                </a:cubicBezTo>
                <a:cubicBezTo>
                  <a:pt x="3219108" y="1029563"/>
                  <a:pt x="3186233" y="1025042"/>
                  <a:pt x="3171314" y="1024157"/>
                </a:cubicBezTo>
                <a:lnTo>
                  <a:pt x="3127291" y="1055579"/>
                </a:lnTo>
                <a:cubicBezTo>
                  <a:pt x="2876258" y="792242"/>
                  <a:pt x="2534473" y="623882"/>
                  <a:pt x="2166448" y="591175"/>
                </a:cubicBezTo>
                <a:cubicBezTo>
                  <a:pt x="2165421" y="575743"/>
                  <a:pt x="2164075" y="547860"/>
                  <a:pt x="2163728" y="539467"/>
                </a:cubicBezTo>
                <a:cubicBezTo>
                  <a:pt x="2148665" y="525042"/>
                  <a:pt x="2130467" y="512725"/>
                  <a:pt x="2125887" y="481568"/>
                </a:cubicBezTo>
                <a:cubicBezTo>
                  <a:pt x="2120853" y="419306"/>
                  <a:pt x="2129257" y="352319"/>
                  <a:pt x="2138999" y="271510"/>
                </a:cubicBezTo>
                <a:cubicBezTo>
                  <a:pt x="2144373" y="233752"/>
                  <a:pt x="2153306" y="202383"/>
                  <a:pt x="2154825" y="161405"/>
                </a:cubicBezTo>
                <a:cubicBezTo>
                  <a:pt x="2155172" y="152090"/>
                  <a:pt x="2154621" y="138572"/>
                  <a:pt x="2154583" y="128501"/>
                </a:cubicBezTo>
                <a:cubicBezTo>
                  <a:pt x="2154575" y="57446"/>
                  <a:pt x="2102753" y="-166"/>
                  <a:pt x="2038831" y="-159"/>
                </a:cubicBezTo>
                <a:close/>
                <a:moveTo>
                  <a:pt x="1893906" y="897978"/>
                </a:moveTo>
                <a:lnTo>
                  <a:pt x="1859527" y="1505393"/>
                </a:lnTo>
                <a:lnTo>
                  <a:pt x="1857055" y="1506633"/>
                </a:lnTo>
                <a:cubicBezTo>
                  <a:pt x="1854743" y="1560971"/>
                  <a:pt x="1810040" y="1604361"/>
                  <a:pt x="1755156" y="1604361"/>
                </a:cubicBezTo>
                <a:cubicBezTo>
                  <a:pt x="1732672" y="1604361"/>
                  <a:pt x="1711919" y="1597141"/>
                  <a:pt x="1695058" y="1584817"/>
                </a:cubicBezTo>
                <a:lnTo>
                  <a:pt x="1694068" y="1585308"/>
                </a:lnTo>
                <a:lnTo>
                  <a:pt x="1196212" y="1232241"/>
                </a:lnTo>
                <a:cubicBezTo>
                  <a:pt x="1349223" y="1081724"/>
                  <a:pt x="1544934" y="970484"/>
                  <a:pt x="1770491" y="919253"/>
                </a:cubicBezTo>
                <a:cubicBezTo>
                  <a:pt x="1811695" y="909894"/>
                  <a:pt x="1852876" y="902953"/>
                  <a:pt x="1893906" y="897978"/>
                </a:cubicBezTo>
                <a:close/>
                <a:moveTo>
                  <a:pt x="2184012" y="897978"/>
                </a:moveTo>
                <a:cubicBezTo>
                  <a:pt x="2447341" y="930375"/>
                  <a:pt x="2690877" y="1049667"/>
                  <a:pt x="2877497" y="1232491"/>
                </a:cubicBezTo>
                <a:lnTo>
                  <a:pt x="2382853" y="1583328"/>
                </a:lnTo>
                <a:lnTo>
                  <a:pt x="2381122" y="1582587"/>
                </a:lnTo>
                <a:cubicBezTo>
                  <a:pt x="2337220" y="1614667"/>
                  <a:pt x="2275361" y="1606705"/>
                  <a:pt x="2241140" y="1563783"/>
                </a:cubicBezTo>
                <a:cubicBezTo>
                  <a:pt x="2227121" y="1546197"/>
                  <a:pt x="2219767" y="1525527"/>
                  <a:pt x="2218883" y="1504651"/>
                </a:cubicBezTo>
                <a:lnTo>
                  <a:pt x="2218384" y="1504402"/>
                </a:lnTo>
                <a:close/>
                <a:moveTo>
                  <a:pt x="1015668" y="1459129"/>
                </a:moveTo>
                <a:lnTo>
                  <a:pt x="1470242" y="1865884"/>
                </a:lnTo>
                <a:lnTo>
                  <a:pt x="1469751" y="1868356"/>
                </a:lnTo>
                <a:cubicBezTo>
                  <a:pt x="1510781" y="1904043"/>
                  <a:pt x="1516828" y="1965964"/>
                  <a:pt x="1482607" y="2008894"/>
                </a:cubicBezTo>
                <a:cubicBezTo>
                  <a:pt x="1468595" y="2026479"/>
                  <a:pt x="1449830" y="2038275"/>
                  <a:pt x="1429681" y="2043778"/>
                </a:cubicBezTo>
                <a:lnTo>
                  <a:pt x="1429190" y="2045759"/>
                </a:lnTo>
                <a:lnTo>
                  <a:pt x="846499" y="2214007"/>
                </a:lnTo>
                <a:cubicBezTo>
                  <a:pt x="816843" y="1942715"/>
                  <a:pt x="880757" y="1678993"/>
                  <a:pt x="1015668" y="1459129"/>
                </a:cubicBezTo>
                <a:close/>
                <a:moveTo>
                  <a:pt x="3058781" y="1459371"/>
                </a:moveTo>
                <a:cubicBezTo>
                  <a:pt x="3126324" y="1568894"/>
                  <a:pt x="3177466" y="1691211"/>
                  <a:pt x="3207915" y="1823824"/>
                </a:cubicBezTo>
                <a:cubicBezTo>
                  <a:pt x="3238002" y="1954843"/>
                  <a:pt x="3245552" y="2085627"/>
                  <a:pt x="3233143" y="2212025"/>
                </a:cubicBezTo>
                <a:lnTo>
                  <a:pt x="2647489" y="2043287"/>
                </a:lnTo>
                <a:lnTo>
                  <a:pt x="2646998" y="2040807"/>
                </a:lnTo>
                <a:cubicBezTo>
                  <a:pt x="2594548" y="2026472"/>
                  <a:pt x="2562323" y="1973101"/>
                  <a:pt x="2574528" y="1919572"/>
                </a:cubicBezTo>
                <a:cubicBezTo>
                  <a:pt x="2579531" y="1897646"/>
                  <a:pt x="2591170" y="1879093"/>
                  <a:pt x="2606928" y="1865393"/>
                </a:cubicBezTo>
                <a:lnTo>
                  <a:pt x="2606678" y="1864153"/>
                </a:lnTo>
                <a:lnTo>
                  <a:pt x="3058781" y="1459371"/>
                </a:lnTo>
                <a:close/>
                <a:moveTo>
                  <a:pt x="1945593" y="1897306"/>
                </a:moveTo>
                <a:lnTo>
                  <a:pt x="2131827" y="1897306"/>
                </a:lnTo>
                <a:lnTo>
                  <a:pt x="2247572" y="2042047"/>
                </a:lnTo>
                <a:lnTo>
                  <a:pt x="2206020" y="2222664"/>
                </a:lnTo>
                <a:lnTo>
                  <a:pt x="2038831" y="2303079"/>
                </a:lnTo>
                <a:lnTo>
                  <a:pt x="1871150" y="2222414"/>
                </a:lnTo>
                <a:lnTo>
                  <a:pt x="1829599" y="2041797"/>
                </a:lnTo>
                <a:close/>
                <a:moveTo>
                  <a:pt x="2542628" y="2392642"/>
                </a:moveTo>
                <a:cubicBezTo>
                  <a:pt x="2550540" y="2392241"/>
                  <a:pt x="2558416" y="2392952"/>
                  <a:pt x="2566117" y="2394373"/>
                </a:cubicBezTo>
                <a:lnTo>
                  <a:pt x="2567107" y="2393133"/>
                </a:lnTo>
                <a:lnTo>
                  <a:pt x="3169832" y="2495073"/>
                </a:lnTo>
                <a:cubicBezTo>
                  <a:pt x="3081620" y="2742995"/>
                  <a:pt x="2912829" y="2957770"/>
                  <a:pt x="2687310" y="3101498"/>
                </a:cubicBezTo>
                <a:lnTo>
                  <a:pt x="2453342" y="2536143"/>
                </a:lnTo>
                <a:lnTo>
                  <a:pt x="2454083" y="2535153"/>
                </a:lnTo>
                <a:cubicBezTo>
                  <a:pt x="2432589" y="2485199"/>
                  <a:pt x="2454098" y="2426612"/>
                  <a:pt x="2503547" y="2402788"/>
                </a:cubicBezTo>
                <a:cubicBezTo>
                  <a:pt x="2516206" y="2396687"/>
                  <a:pt x="2529432" y="2393307"/>
                  <a:pt x="2542628" y="2392642"/>
                </a:cubicBezTo>
                <a:close/>
                <a:moveTo>
                  <a:pt x="1530340" y="2395114"/>
                </a:moveTo>
                <a:cubicBezTo>
                  <a:pt x="1576336" y="2395764"/>
                  <a:pt x="1617593" y="2427700"/>
                  <a:pt x="1628279" y="2474539"/>
                </a:cubicBezTo>
                <a:cubicBezTo>
                  <a:pt x="1633283" y="2496465"/>
                  <a:pt x="1630849" y="2518194"/>
                  <a:pt x="1622596" y="2537383"/>
                </a:cubicBezTo>
                <a:lnTo>
                  <a:pt x="1624327" y="2539613"/>
                </a:lnTo>
                <a:lnTo>
                  <a:pt x="1392830" y="3099275"/>
                </a:lnTo>
                <a:cubicBezTo>
                  <a:pt x="1176395" y="2960333"/>
                  <a:pt x="1004007" y="2752301"/>
                  <a:pt x="911797" y="2497054"/>
                </a:cubicBezTo>
                <a:lnTo>
                  <a:pt x="1509323" y="2395613"/>
                </a:lnTo>
                <a:lnTo>
                  <a:pt x="1510305" y="2396845"/>
                </a:lnTo>
                <a:cubicBezTo>
                  <a:pt x="1516994" y="2395621"/>
                  <a:pt x="1523773" y="2395024"/>
                  <a:pt x="1530340" y="2395114"/>
                </a:cubicBezTo>
                <a:close/>
                <a:moveTo>
                  <a:pt x="2035120" y="2640314"/>
                </a:moveTo>
                <a:cubicBezTo>
                  <a:pt x="2051142" y="2639724"/>
                  <a:pt x="2067406" y="2643013"/>
                  <a:pt x="2082854" y="2650452"/>
                </a:cubicBezTo>
                <a:cubicBezTo>
                  <a:pt x="2103116" y="2660213"/>
                  <a:pt x="2118760" y="2675576"/>
                  <a:pt x="2128608" y="2694001"/>
                </a:cubicBezTo>
                <a:lnTo>
                  <a:pt x="2130837" y="2694001"/>
                </a:lnTo>
                <a:lnTo>
                  <a:pt x="2425394" y="3226445"/>
                </a:lnTo>
                <a:cubicBezTo>
                  <a:pt x="2387168" y="3239268"/>
                  <a:pt x="2347868" y="3250223"/>
                  <a:pt x="2307670" y="3259356"/>
                </a:cubicBezTo>
                <a:cubicBezTo>
                  <a:pt x="2082393" y="3310527"/>
                  <a:pt x="1857834" y="3295020"/>
                  <a:pt x="1654497" y="3225704"/>
                </a:cubicBezTo>
                <a:lnTo>
                  <a:pt x="1948313" y="2694251"/>
                </a:lnTo>
                <a:lnTo>
                  <a:pt x="1948805" y="2694251"/>
                </a:lnTo>
                <a:cubicBezTo>
                  <a:pt x="1966436" y="2661279"/>
                  <a:pt x="1999871" y="2641606"/>
                  <a:pt x="2035120" y="2640314"/>
                </a:cubicBezTo>
                <a:close/>
              </a:path>
            </a:pathLst>
          </a:custGeom>
          <a:solidFill>
            <a:srgbClr val="FFFFFF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EB2883-83CF-D87D-D658-0BD043E9F1A3}"/>
              </a:ext>
            </a:extLst>
          </p:cNvPr>
          <p:cNvSpPr/>
          <p:nvPr/>
        </p:nvSpPr>
        <p:spPr>
          <a:xfrm>
            <a:off x="7751163" y="7085669"/>
            <a:ext cx="1434445" cy="1204195"/>
          </a:xfrm>
          <a:custGeom>
            <a:avLst/>
            <a:gdLst>
              <a:gd name="connsiteX0" fmla="*/ 0 w 1434445"/>
              <a:gd name="connsiteY0" fmla="*/ 1204196 h 1204195"/>
              <a:gd name="connsiteX1" fmla="*/ 190466 w 1434445"/>
              <a:gd name="connsiteY1" fmla="*/ 325693 h 1204195"/>
              <a:gd name="connsiteX2" fmla="*/ 689889 w 1434445"/>
              <a:gd name="connsiteY2" fmla="*/ 664 h 1204195"/>
              <a:gd name="connsiteX3" fmla="*/ 1260643 w 1434445"/>
              <a:gd name="connsiteY3" fmla="*/ 355701 h 1204195"/>
              <a:gd name="connsiteX4" fmla="*/ 1434446 w 1434445"/>
              <a:gd name="connsiteY4" fmla="*/ 1190439 h 1204195"/>
              <a:gd name="connsiteX5" fmla="*/ 1186354 w 1434445"/>
              <a:gd name="connsiteY5" fmla="*/ 1072873 h 1204195"/>
              <a:gd name="connsiteX6" fmla="*/ 959117 w 1434445"/>
              <a:gd name="connsiteY6" fmla="*/ 1182596 h 1204195"/>
              <a:gd name="connsiteX7" fmla="*/ 696214 w 1434445"/>
              <a:gd name="connsiteY7" fmla="*/ 1084393 h 1204195"/>
              <a:gd name="connsiteX8" fmla="*/ 457946 w 1434445"/>
              <a:gd name="connsiteY8" fmla="*/ 1181953 h 1204195"/>
              <a:gd name="connsiteX9" fmla="*/ 222917 w 1434445"/>
              <a:gd name="connsiteY9" fmla="*/ 1086990 h 1204195"/>
              <a:gd name="connsiteX10" fmla="*/ 0 w 1434445"/>
              <a:gd name="connsiteY10" fmla="*/ 1204196 h 120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45" h="1204195">
                <a:moveTo>
                  <a:pt x="0" y="1204196"/>
                </a:moveTo>
                <a:cubicBezTo>
                  <a:pt x="105300" y="986139"/>
                  <a:pt x="95349" y="530713"/>
                  <a:pt x="190466" y="325693"/>
                </a:cubicBezTo>
                <a:cubicBezTo>
                  <a:pt x="285609" y="120673"/>
                  <a:pt x="428271" y="25659"/>
                  <a:pt x="689889" y="664"/>
                </a:cubicBezTo>
                <a:cubicBezTo>
                  <a:pt x="960712" y="-10547"/>
                  <a:pt x="1171466" y="120673"/>
                  <a:pt x="1260643" y="355701"/>
                </a:cubicBezTo>
                <a:cubicBezTo>
                  <a:pt x="1349820" y="590730"/>
                  <a:pt x="1346169" y="1027101"/>
                  <a:pt x="1434446" y="1190439"/>
                </a:cubicBezTo>
                <a:cubicBezTo>
                  <a:pt x="1341926" y="1132710"/>
                  <a:pt x="1286897" y="1070019"/>
                  <a:pt x="1186354" y="1072873"/>
                </a:cubicBezTo>
                <a:cubicBezTo>
                  <a:pt x="1085811" y="1075727"/>
                  <a:pt x="1048063" y="1178147"/>
                  <a:pt x="959117" y="1182596"/>
                </a:cubicBezTo>
                <a:cubicBezTo>
                  <a:pt x="870146" y="1187044"/>
                  <a:pt x="794031" y="1079893"/>
                  <a:pt x="696214" y="1084393"/>
                </a:cubicBezTo>
                <a:cubicBezTo>
                  <a:pt x="598423" y="1088893"/>
                  <a:pt x="569700" y="1183136"/>
                  <a:pt x="457946" y="1181953"/>
                </a:cubicBezTo>
                <a:cubicBezTo>
                  <a:pt x="346166" y="1180744"/>
                  <a:pt x="311323" y="1083724"/>
                  <a:pt x="222917" y="1086990"/>
                </a:cubicBezTo>
                <a:cubicBezTo>
                  <a:pt x="134537" y="1090256"/>
                  <a:pt x="74880" y="1123633"/>
                  <a:pt x="0" y="1204196"/>
                </a:cubicBezTo>
                <a:close/>
              </a:path>
            </a:pathLst>
          </a:custGeom>
          <a:solidFill>
            <a:srgbClr val="CFE3EF"/>
          </a:solidFill>
          <a:ln w="25622" cap="rnd">
            <a:solidFill>
              <a:srgbClr val="355386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E40C5ED-480A-47FA-1C30-ECF674E50025}"/>
              </a:ext>
            </a:extLst>
          </p:cNvPr>
          <p:cNvSpPr/>
          <p:nvPr/>
        </p:nvSpPr>
        <p:spPr>
          <a:xfrm>
            <a:off x="8506624" y="7410744"/>
            <a:ext cx="221142" cy="343028"/>
          </a:xfrm>
          <a:custGeom>
            <a:avLst/>
            <a:gdLst>
              <a:gd name="connsiteX0" fmla="*/ 221143 w 221142"/>
              <a:gd name="connsiteY0" fmla="*/ 171514 h 343028"/>
              <a:gd name="connsiteX1" fmla="*/ 110571 w 221142"/>
              <a:gd name="connsiteY1" fmla="*/ 343029 h 343028"/>
              <a:gd name="connsiteX2" fmla="*/ 0 w 221142"/>
              <a:gd name="connsiteY2" fmla="*/ 171514 h 343028"/>
              <a:gd name="connsiteX3" fmla="*/ 110571 w 221142"/>
              <a:gd name="connsiteY3" fmla="*/ 0 h 343028"/>
              <a:gd name="connsiteX4" fmla="*/ 221143 w 221142"/>
              <a:gd name="connsiteY4" fmla="*/ 171514 h 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42" h="343028">
                <a:moveTo>
                  <a:pt x="221143" y="171514"/>
                </a:moveTo>
                <a:cubicBezTo>
                  <a:pt x="221143" y="266239"/>
                  <a:pt x="171638" y="343029"/>
                  <a:pt x="110571" y="343029"/>
                </a:cubicBezTo>
                <a:cubicBezTo>
                  <a:pt x="49505" y="343029"/>
                  <a:pt x="0" y="266239"/>
                  <a:pt x="0" y="171514"/>
                </a:cubicBezTo>
                <a:cubicBezTo>
                  <a:pt x="0" y="76790"/>
                  <a:pt x="49505" y="0"/>
                  <a:pt x="110571" y="0"/>
                </a:cubicBezTo>
                <a:cubicBezTo>
                  <a:pt x="171638" y="0"/>
                  <a:pt x="221143" y="76790"/>
                  <a:pt x="221143" y="171514"/>
                </a:cubicBezTo>
                <a:close/>
              </a:path>
            </a:pathLst>
          </a:custGeom>
          <a:solidFill>
            <a:srgbClr val="355386"/>
          </a:solidFill>
          <a:ln w="255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2E2D63C-5CF7-16A3-E2C8-C04EEE43AA08}"/>
              </a:ext>
            </a:extLst>
          </p:cNvPr>
          <p:cNvSpPr/>
          <p:nvPr/>
        </p:nvSpPr>
        <p:spPr>
          <a:xfrm>
            <a:off x="8075164" y="7410744"/>
            <a:ext cx="221142" cy="343028"/>
          </a:xfrm>
          <a:custGeom>
            <a:avLst/>
            <a:gdLst>
              <a:gd name="connsiteX0" fmla="*/ 221143 w 221142"/>
              <a:gd name="connsiteY0" fmla="*/ 171514 h 343028"/>
              <a:gd name="connsiteX1" fmla="*/ 110571 w 221142"/>
              <a:gd name="connsiteY1" fmla="*/ 343029 h 343028"/>
              <a:gd name="connsiteX2" fmla="*/ 0 w 221142"/>
              <a:gd name="connsiteY2" fmla="*/ 171514 h 343028"/>
              <a:gd name="connsiteX3" fmla="*/ 110571 w 221142"/>
              <a:gd name="connsiteY3" fmla="*/ 0 h 343028"/>
              <a:gd name="connsiteX4" fmla="*/ 221143 w 221142"/>
              <a:gd name="connsiteY4" fmla="*/ 171514 h 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42" h="343028">
                <a:moveTo>
                  <a:pt x="221143" y="171514"/>
                </a:moveTo>
                <a:cubicBezTo>
                  <a:pt x="221143" y="266239"/>
                  <a:pt x="171638" y="343029"/>
                  <a:pt x="110571" y="343029"/>
                </a:cubicBezTo>
                <a:cubicBezTo>
                  <a:pt x="49505" y="343029"/>
                  <a:pt x="0" y="266239"/>
                  <a:pt x="0" y="171514"/>
                </a:cubicBezTo>
                <a:cubicBezTo>
                  <a:pt x="0" y="76790"/>
                  <a:pt x="49505" y="0"/>
                  <a:pt x="110571" y="0"/>
                </a:cubicBezTo>
                <a:cubicBezTo>
                  <a:pt x="171638" y="0"/>
                  <a:pt x="221143" y="76790"/>
                  <a:pt x="221143" y="171514"/>
                </a:cubicBezTo>
                <a:close/>
              </a:path>
            </a:pathLst>
          </a:custGeom>
          <a:solidFill>
            <a:srgbClr val="355386"/>
          </a:solidFill>
          <a:ln w="255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003ACC9-F2A1-5E1D-21F7-DF62AF110DF6}"/>
              </a:ext>
            </a:extLst>
          </p:cNvPr>
          <p:cNvSpPr/>
          <p:nvPr/>
        </p:nvSpPr>
        <p:spPr>
          <a:xfrm>
            <a:off x="8550621" y="7470916"/>
            <a:ext cx="154285" cy="154285"/>
          </a:xfrm>
          <a:custGeom>
            <a:avLst/>
            <a:gdLst>
              <a:gd name="connsiteX0" fmla="*/ 154286 w 154285"/>
              <a:gd name="connsiteY0" fmla="*/ 77143 h 154285"/>
              <a:gd name="connsiteX1" fmla="*/ 77143 w 154285"/>
              <a:gd name="connsiteY1" fmla="*/ 154286 h 154285"/>
              <a:gd name="connsiteX2" fmla="*/ 0 w 154285"/>
              <a:gd name="connsiteY2" fmla="*/ 77143 h 154285"/>
              <a:gd name="connsiteX3" fmla="*/ 77143 w 154285"/>
              <a:gd name="connsiteY3" fmla="*/ 0 h 154285"/>
              <a:gd name="connsiteX4" fmla="*/ 154286 w 154285"/>
              <a:gd name="connsiteY4" fmla="*/ 77143 h 15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85" h="154285">
                <a:moveTo>
                  <a:pt x="154286" y="77143"/>
                </a:moveTo>
                <a:cubicBezTo>
                  <a:pt x="154286" y="119748"/>
                  <a:pt x="119748" y="154286"/>
                  <a:pt x="77143" y="154286"/>
                </a:cubicBezTo>
                <a:cubicBezTo>
                  <a:pt x="34538" y="154286"/>
                  <a:pt x="0" y="119748"/>
                  <a:pt x="0" y="77143"/>
                </a:cubicBezTo>
                <a:cubicBezTo>
                  <a:pt x="0" y="34538"/>
                  <a:pt x="34538" y="0"/>
                  <a:pt x="77143" y="0"/>
                </a:cubicBezTo>
                <a:cubicBezTo>
                  <a:pt x="119748" y="0"/>
                  <a:pt x="154286" y="34538"/>
                  <a:pt x="154286" y="77143"/>
                </a:cubicBezTo>
                <a:close/>
              </a:path>
            </a:pathLst>
          </a:custGeom>
          <a:solidFill>
            <a:srgbClr val="FFFFFF"/>
          </a:solidFill>
          <a:ln w="255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B8620A5-A92E-4B3B-55F3-4693946C284F}"/>
              </a:ext>
            </a:extLst>
          </p:cNvPr>
          <p:cNvSpPr/>
          <p:nvPr/>
        </p:nvSpPr>
        <p:spPr>
          <a:xfrm>
            <a:off x="8118235" y="7470916"/>
            <a:ext cx="154285" cy="154285"/>
          </a:xfrm>
          <a:custGeom>
            <a:avLst/>
            <a:gdLst>
              <a:gd name="connsiteX0" fmla="*/ 154286 w 154285"/>
              <a:gd name="connsiteY0" fmla="*/ 77143 h 154285"/>
              <a:gd name="connsiteX1" fmla="*/ 77143 w 154285"/>
              <a:gd name="connsiteY1" fmla="*/ 154286 h 154285"/>
              <a:gd name="connsiteX2" fmla="*/ 0 w 154285"/>
              <a:gd name="connsiteY2" fmla="*/ 77143 h 154285"/>
              <a:gd name="connsiteX3" fmla="*/ 77143 w 154285"/>
              <a:gd name="connsiteY3" fmla="*/ 0 h 154285"/>
              <a:gd name="connsiteX4" fmla="*/ 154286 w 154285"/>
              <a:gd name="connsiteY4" fmla="*/ 77143 h 15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85" h="154285">
                <a:moveTo>
                  <a:pt x="154286" y="77143"/>
                </a:moveTo>
                <a:cubicBezTo>
                  <a:pt x="154286" y="119748"/>
                  <a:pt x="119748" y="154286"/>
                  <a:pt x="77143" y="154286"/>
                </a:cubicBezTo>
                <a:cubicBezTo>
                  <a:pt x="34538" y="154286"/>
                  <a:pt x="0" y="119748"/>
                  <a:pt x="0" y="77143"/>
                </a:cubicBezTo>
                <a:cubicBezTo>
                  <a:pt x="0" y="34538"/>
                  <a:pt x="34538" y="0"/>
                  <a:pt x="77143" y="0"/>
                </a:cubicBezTo>
                <a:cubicBezTo>
                  <a:pt x="119748" y="0"/>
                  <a:pt x="154286" y="34538"/>
                  <a:pt x="154286" y="77143"/>
                </a:cubicBezTo>
                <a:close/>
              </a:path>
            </a:pathLst>
          </a:custGeom>
          <a:solidFill>
            <a:srgbClr val="FFFFFF"/>
          </a:solidFill>
          <a:ln w="255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81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ea typeface="Calibri"/>
                <a:cs typeface="Arial"/>
              </a:rPr>
              <a:t>Local Development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D3ED0D1-C70D-75DF-60D8-7D8F4F5E2069}"/>
              </a:ext>
            </a:extLst>
          </p:cNvPr>
          <p:cNvSpPr txBox="1">
            <a:spLocks/>
          </p:cNvSpPr>
          <p:nvPr/>
        </p:nvSpPr>
        <p:spPr>
          <a:xfrm>
            <a:off x="-1848" y="1194357"/>
            <a:ext cx="10502208" cy="6378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609585" marR="0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1219170" marR="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  <a:defRPr/>
            </a:pPr>
            <a:r>
              <a:rPr lang="en-US" sz="32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Reproduction of Production Issues</a:t>
            </a:r>
            <a:endParaRPr lang="en-US" sz="3200">
              <a:solidFill>
                <a:srgbClr val="000000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C870BD-8E18-B999-539F-3753D52423F1}"/>
              </a:ext>
            </a:extLst>
          </p:cNvPr>
          <p:cNvSpPr txBox="1"/>
          <p:nvPr/>
        </p:nvSpPr>
        <p:spPr>
          <a:xfrm>
            <a:off x="3398647" y="5490265"/>
            <a:ext cx="1374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err="1">
                <a:ea typeface="Calibri"/>
                <a:cs typeface="Calibri"/>
              </a:rPr>
              <a:t>kwok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c</a:t>
            </a:r>
            <a:r>
              <a:rPr lang="en-US">
                <a:ea typeface="Calibri"/>
                <a:cs typeface="Calibri"/>
              </a:rPr>
              <a:t>luster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80BAAE-41DA-664F-BD96-C09C41F5067F}"/>
              </a:ext>
            </a:extLst>
          </p:cNvPr>
          <p:cNvSpPr/>
          <p:nvPr/>
        </p:nvSpPr>
        <p:spPr>
          <a:xfrm>
            <a:off x="2043606" y="3406999"/>
            <a:ext cx="449815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D0FC01D-58CB-F748-3A1F-E052765E8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799" y="4493038"/>
            <a:ext cx="746392" cy="746114"/>
          </a:xfrm>
          <a:prstGeom prst="rect">
            <a:avLst/>
          </a:prstGeom>
        </p:spPr>
      </p:pic>
      <p:pic>
        <p:nvPicPr>
          <p:cNvPr id="20" name="Picture 2" descr="ETCD">
            <a:extLst>
              <a:ext uri="{FF2B5EF4-FFF2-40B4-BE49-F238E27FC236}">
                <a16:creationId xmlns:a16="http://schemas.microsoft.com/office/drawing/2014/main" id="{72068E54-0E46-83E1-3F7B-2E40EF64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826" y="348013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PI">
            <a:extLst>
              <a:ext uri="{FF2B5EF4-FFF2-40B4-BE49-F238E27FC236}">
                <a16:creationId xmlns:a16="http://schemas.microsoft.com/office/drawing/2014/main" id="{ECDE0B59-ADCC-1A1E-4FD0-15C495162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335" y="4488984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M">
            <a:extLst>
              <a:ext uri="{FF2B5EF4-FFF2-40B4-BE49-F238E27FC236}">
                <a16:creationId xmlns:a16="http://schemas.microsoft.com/office/drawing/2014/main" id="{61750AD9-A167-426A-994D-4D07ACAB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6573" y="449596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Sched">
            <a:extLst>
              <a:ext uri="{FF2B5EF4-FFF2-40B4-BE49-F238E27FC236}">
                <a16:creationId xmlns:a16="http://schemas.microsoft.com/office/drawing/2014/main" id="{643EC52D-B749-8D17-EF82-F4493B609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080" y="449596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Up Arrow 28">
            <a:extLst>
              <a:ext uri="{FF2B5EF4-FFF2-40B4-BE49-F238E27FC236}">
                <a16:creationId xmlns:a16="http://schemas.microsoft.com/office/drawing/2014/main" id="{9A028370-D667-49D6-C791-74537C9D3238}"/>
              </a:ext>
            </a:extLst>
          </p:cNvPr>
          <p:cNvSpPr/>
          <p:nvPr/>
        </p:nvSpPr>
        <p:spPr>
          <a:xfrm>
            <a:off x="2678686" y="4265492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6" name="Up Arrow 29">
            <a:extLst>
              <a:ext uri="{FF2B5EF4-FFF2-40B4-BE49-F238E27FC236}">
                <a16:creationId xmlns:a16="http://schemas.microsoft.com/office/drawing/2014/main" id="{73AFF104-03A1-9E89-B0C7-6A6800245F73}"/>
              </a:ext>
            </a:extLst>
          </p:cNvPr>
          <p:cNvSpPr/>
          <p:nvPr/>
        </p:nvSpPr>
        <p:spPr>
          <a:xfrm rot="16200000">
            <a:off x="3257258" y="4751887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B0841F2-F08B-8E7F-EAD7-2388F51BBC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6736" y="4043776"/>
            <a:ext cx="739140" cy="7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2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ea typeface="Calibri"/>
                <a:cs typeface="Arial"/>
              </a:rPr>
              <a:t>Local Development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D3ED0D1-C70D-75DF-60D8-7D8F4F5E2069}"/>
              </a:ext>
            </a:extLst>
          </p:cNvPr>
          <p:cNvSpPr txBox="1">
            <a:spLocks/>
          </p:cNvSpPr>
          <p:nvPr/>
        </p:nvSpPr>
        <p:spPr>
          <a:xfrm>
            <a:off x="-1848" y="1194357"/>
            <a:ext cx="10502208" cy="6378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609585" marR="0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1219170" marR="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  <a:defRPr/>
            </a:pPr>
            <a:r>
              <a:rPr lang="en-US" sz="32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Reproduction of Production Issues</a:t>
            </a:r>
            <a:endParaRPr lang="en-US" sz="3200">
              <a:solidFill>
                <a:srgbClr val="000000"/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0CCEB3-B3A3-253A-73DB-B924846C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736" y="4043776"/>
            <a:ext cx="739140" cy="739140"/>
          </a:xfrm>
          <a:prstGeom prst="rect">
            <a:avLst/>
          </a:prstGeom>
        </p:spPr>
      </p:pic>
      <p:sp>
        <p:nvSpPr>
          <p:cNvPr id="13" name="Arrow: Right 45">
            <a:extLst>
              <a:ext uri="{FF2B5EF4-FFF2-40B4-BE49-F238E27FC236}">
                <a16:creationId xmlns:a16="http://schemas.microsoft.com/office/drawing/2014/main" id="{E34D5394-7CB8-2092-459C-AD4064FB589C}"/>
              </a:ext>
            </a:extLst>
          </p:cNvPr>
          <p:cNvSpPr/>
          <p:nvPr/>
        </p:nvSpPr>
        <p:spPr>
          <a:xfrm rot="10800000">
            <a:off x="6780438" y="4273559"/>
            <a:ext cx="1571756" cy="220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D2C1F6-B1D6-0B58-693B-28F8301CB350}"/>
              </a:ext>
            </a:extLst>
          </p:cNvPr>
          <p:cNvSpPr txBox="1"/>
          <p:nvPr/>
        </p:nvSpPr>
        <p:spPr>
          <a:xfrm>
            <a:off x="6749405" y="3674444"/>
            <a:ext cx="177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Snapshot</a:t>
            </a:r>
            <a:r>
              <a:rPr kumimoji="1" lang="zh-CN" altLang="en-US"/>
              <a:t> </a:t>
            </a:r>
            <a:r>
              <a:rPr kumimoji="1" lang="en-US" altLang="zh-CN"/>
              <a:t>restore</a:t>
            </a:r>
            <a:endParaRPr kumimoji="1" lang="zh-CN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8AEC18-40DF-0B9C-7D63-7179C8495638}"/>
              </a:ext>
            </a:extLst>
          </p:cNvPr>
          <p:cNvSpPr txBox="1"/>
          <p:nvPr/>
        </p:nvSpPr>
        <p:spPr>
          <a:xfrm>
            <a:off x="3398647" y="5490265"/>
            <a:ext cx="1374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err="1">
                <a:ea typeface="Calibri"/>
                <a:cs typeface="Calibri"/>
              </a:rPr>
              <a:t>kwok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c</a:t>
            </a:r>
            <a:r>
              <a:rPr lang="en-US">
                <a:ea typeface="Calibri"/>
                <a:cs typeface="Calibri"/>
              </a:rPr>
              <a:t>luster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5A0AC4-E956-A433-22AD-1C124863D86F}"/>
              </a:ext>
            </a:extLst>
          </p:cNvPr>
          <p:cNvSpPr/>
          <p:nvPr/>
        </p:nvSpPr>
        <p:spPr>
          <a:xfrm>
            <a:off x="2043606" y="3406999"/>
            <a:ext cx="449815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3D7BBE2-2944-C90A-6F95-71DDB7AF2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5799" y="4493038"/>
            <a:ext cx="746392" cy="746114"/>
          </a:xfrm>
          <a:prstGeom prst="rect">
            <a:avLst/>
          </a:prstGeom>
        </p:spPr>
      </p:pic>
      <p:pic>
        <p:nvPicPr>
          <p:cNvPr id="19" name="Picture 2" descr="ETCD">
            <a:extLst>
              <a:ext uri="{FF2B5EF4-FFF2-40B4-BE49-F238E27FC236}">
                <a16:creationId xmlns:a16="http://schemas.microsoft.com/office/drawing/2014/main" id="{4D57B48F-94BE-16EC-ED7A-9A6838CE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826" y="348013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PI">
            <a:extLst>
              <a:ext uri="{FF2B5EF4-FFF2-40B4-BE49-F238E27FC236}">
                <a16:creationId xmlns:a16="http://schemas.microsoft.com/office/drawing/2014/main" id="{BC8FF285-46BE-4B94-D391-287F2F5C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335" y="4488984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M">
            <a:extLst>
              <a:ext uri="{FF2B5EF4-FFF2-40B4-BE49-F238E27FC236}">
                <a16:creationId xmlns:a16="http://schemas.microsoft.com/office/drawing/2014/main" id="{B712A2E7-E80F-BF2A-A60F-7F6B5199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6573" y="449596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Sched">
            <a:extLst>
              <a:ext uri="{FF2B5EF4-FFF2-40B4-BE49-F238E27FC236}">
                <a16:creationId xmlns:a16="http://schemas.microsoft.com/office/drawing/2014/main" id="{5461E49A-C748-62BA-28E3-5E0F933C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080" y="449596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Up Arrow 28">
            <a:extLst>
              <a:ext uri="{FF2B5EF4-FFF2-40B4-BE49-F238E27FC236}">
                <a16:creationId xmlns:a16="http://schemas.microsoft.com/office/drawing/2014/main" id="{91538089-3859-6DE2-C970-79E2861C52C6}"/>
              </a:ext>
            </a:extLst>
          </p:cNvPr>
          <p:cNvSpPr/>
          <p:nvPr/>
        </p:nvSpPr>
        <p:spPr>
          <a:xfrm>
            <a:off x="2678686" y="4265492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5" name="Up Arrow 29">
            <a:extLst>
              <a:ext uri="{FF2B5EF4-FFF2-40B4-BE49-F238E27FC236}">
                <a16:creationId xmlns:a16="http://schemas.microsoft.com/office/drawing/2014/main" id="{F839CC3D-1FB0-698B-22D1-649959BF8B70}"/>
              </a:ext>
            </a:extLst>
          </p:cNvPr>
          <p:cNvSpPr/>
          <p:nvPr/>
        </p:nvSpPr>
        <p:spPr>
          <a:xfrm rot="16200000">
            <a:off x="3257258" y="4751887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A9706-346A-09FF-B5B6-E714C2D78C0E}"/>
              </a:ext>
            </a:extLst>
          </p:cNvPr>
          <p:cNvSpPr txBox="1"/>
          <p:nvPr/>
        </p:nvSpPr>
        <p:spPr>
          <a:xfrm>
            <a:off x="7128811" y="5002149"/>
            <a:ext cx="535687" cy="223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err="1">
                <a:latin typeface="Calibri" panose="020F0502020204030204" pitchFamily="34" charset="0"/>
              </a:rPr>
              <a:t>kwokctl</a:t>
            </a:r>
            <a:endParaRPr kumimoji="1" lang="zh-CN" altLang="en-US" sz="1100">
              <a:latin typeface="Calibri" panose="020F050202020403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AC1C900-3C1D-2CD8-95FA-749E5F730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9345" y="4514412"/>
            <a:ext cx="526444" cy="49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8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ea typeface="Calibri"/>
                <a:cs typeface="Arial"/>
              </a:rPr>
              <a:t>Local Development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B792D-0AF1-B771-BF37-0F0BA4752285}"/>
              </a:ext>
            </a:extLst>
          </p:cNvPr>
          <p:cNvSpPr txBox="1"/>
          <p:nvPr/>
        </p:nvSpPr>
        <p:spPr>
          <a:xfrm>
            <a:off x="7122077" y="4837475"/>
            <a:ext cx="3598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err="1">
                <a:ea typeface="Calibri"/>
                <a:cs typeface="Calibri"/>
              </a:rPr>
              <a:t>kwok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c</a:t>
            </a:r>
            <a:r>
              <a:rPr lang="en-US">
                <a:ea typeface="Calibri"/>
                <a:cs typeface="Calibri"/>
              </a:rPr>
              <a:t>luster</a:t>
            </a:r>
            <a:r>
              <a:rPr lang="zh-CN" alt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with</a:t>
            </a:r>
            <a:r>
              <a:rPr lang="zh-CN" alt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p</a:t>
            </a:r>
            <a:r>
              <a:rPr lang="en-US">
                <a:ea typeface="Calibri"/>
                <a:cs typeface="Calibri"/>
              </a:rPr>
              <a:t>roduction</a:t>
            </a:r>
            <a:r>
              <a:rPr lang="zh-CN" alt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data</a:t>
            </a: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2B3C8C-021E-175E-538D-B32144C514AA}"/>
              </a:ext>
            </a:extLst>
          </p:cNvPr>
          <p:cNvSpPr/>
          <p:nvPr/>
        </p:nvSpPr>
        <p:spPr>
          <a:xfrm>
            <a:off x="6537984" y="2824306"/>
            <a:ext cx="449815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70E50E1-884C-1F17-5EFF-7E34276A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0177" y="3910345"/>
            <a:ext cx="746392" cy="746114"/>
          </a:xfrm>
          <a:prstGeom prst="rect">
            <a:avLst/>
          </a:prstGeom>
        </p:spPr>
      </p:pic>
      <p:pic>
        <p:nvPicPr>
          <p:cNvPr id="28" name="Picture 2" descr="ETCD">
            <a:extLst>
              <a:ext uri="{FF2B5EF4-FFF2-40B4-BE49-F238E27FC236}">
                <a16:creationId xmlns:a16="http://schemas.microsoft.com/office/drawing/2014/main" id="{B17A133B-3DF1-DA15-0AD0-861EF24C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5204" y="2897437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PI">
            <a:extLst>
              <a:ext uri="{FF2B5EF4-FFF2-40B4-BE49-F238E27FC236}">
                <a16:creationId xmlns:a16="http://schemas.microsoft.com/office/drawing/2014/main" id="{90363AD6-6AF3-94F3-C90E-73769334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8713" y="3906291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M">
            <a:extLst>
              <a:ext uri="{FF2B5EF4-FFF2-40B4-BE49-F238E27FC236}">
                <a16:creationId xmlns:a16="http://schemas.microsoft.com/office/drawing/2014/main" id="{9DA91899-2C3C-F528-32B9-DDF063357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0951" y="3913267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Sched">
            <a:extLst>
              <a:ext uri="{FF2B5EF4-FFF2-40B4-BE49-F238E27FC236}">
                <a16:creationId xmlns:a16="http://schemas.microsoft.com/office/drawing/2014/main" id="{218C6EF7-8A5B-4AB3-E633-0B75DF2D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458" y="3913267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Up Arrow 28">
            <a:extLst>
              <a:ext uri="{FF2B5EF4-FFF2-40B4-BE49-F238E27FC236}">
                <a16:creationId xmlns:a16="http://schemas.microsoft.com/office/drawing/2014/main" id="{117150C4-6F71-4B52-A33A-0B03176D6B19}"/>
              </a:ext>
            </a:extLst>
          </p:cNvPr>
          <p:cNvSpPr/>
          <p:nvPr/>
        </p:nvSpPr>
        <p:spPr>
          <a:xfrm>
            <a:off x="7173064" y="3682799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33" name="Up Arrow 29">
            <a:extLst>
              <a:ext uri="{FF2B5EF4-FFF2-40B4-BE49-F238E27FC236}">
                <a16:creationId xmlns:a16="http://schemas.microsoft.com/office/drawing/2014/main" id="{650A6FE2-0785-A824-A2FB-914AA8EBD7E0}"/>
              </a:ext>
            </a:extLst>
          </p:cNvPr>
          <p:cNvSpPr/>
          <p:nvPr/>
        </p:nvSpPr>
        <p:spPr>
          <a:xfrm rot="16200000">
            <a:off x="7751636" y="4169194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7E17A-DE30-BDA7-085A-835DC9CD2B4E}"/>
              </a:ext>
            </a:extLst>
          </p:cNvPr>
          <p:cNvSpPr txBox="1"/>
          <p:nvPr/>
        </p:nvSpPr>
        <p:spPr>
          <a:xfrm>
            <a:off x="232127" y="2481749"/>
            <a:ext cx="4619663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2000">
                <a:ea typeface="等线"/>
              </a:rPr>
              <a:t>Local </a:t>
            </a:r>
            <a:r>
              <a:rPr kumimoji="1" lang="en-US" altLang="zh-CN" sz="2000" err="1">
                <a:ea typeface="等线"/>
              </a:rPr>
              <a:t>kwok</a:t>
            </a:r>
            <a:r>
              <a:rPr kumimoji="1" lang="en-US" altLang="zh-CN" sz="2000">
                <a:ea typeface="等线"/>
              </a:rPr>
              <a:t> cluster with production data</a:t>
            </a:r>
            <a:endParaRPr lang="en-US" altLang="zh-CN" sz="2000">
              <a:ea typeface="等线"/>
              <a:cs typeface="Calibri" panose="020F0502020204030204"/>
            </a:endParaRPr>
          </a:p>
          <a:p>
            <a:endParaRPr lang="en-US" altLang="zh-CN" sz="2000">
              <a:ea typeface="等线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2000">
                <a:ea typeface="等线"/>
                <a:cs typeface="Calibri" panose="020F0502020204030204"/>
              </a:rPr>
              <a:t>Directly troubleshooting in Local cluster</a:t>
            </a:r>
          </a:p>
          <a:p>
            <a:pPr marL="285750" indent="-285750">
              <a:buFont typeface="Arial"/>
              <a:buChar char="•"/>
            </a:pPr>
            <a:endParaRPr lang="en-US" altLang="zh-CN" sz="2000">
              <a:ea typeface="等线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2000">
                <a:ea typeface="等线"/>
                <a:cs typeface="Calibri" panose="020F0502020204030204"/>
              </a:rPr>
              <a:t>Reproduce the issues </a:t>
            </a:r>
            <a:r>
              <a:rPr lang="en-US" sz="2000">
                <a:ea typeface="+mn-lt"/>
                <a:cs typeface="+mn-lt"/>
              </a:rPr>
              <a:t>in one click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14A75686-E515-D9DA-4F00-5559B62BB41D}"/>
              </a:ext>
            </a:extLst>
          </p:cNvPr>
          <p:cNvSpPr/>
          <p:nvPr/>
        </p:nvSpPr>
        <p:spPr>
          <a:xfrm>
            <a:off x="1041148" y="4466376"/>
            <a:ext cx="3304514" cy="1493821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How to debug code locally?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63EA5CD-A6F9-45BC-0C75-06FA29E12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137" y="5962464"/>
            <a:ext cx="746392" cy="746114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494FC96-4F5F-CA65-38D1-403E498EAA2A}"/>
              </a:ext>
            </a:extLst>
          </p:cNvPr>
          <p:cNvSpPr txBox="1">
            <a:spLocks/>
          </p:cNvSpPr>
          <p:nvPr/>
        </p:nvSpPr>
        <p:spPr>
          <a:xfrm>
            <a:off x="-1848" y="1194357"/>
            <a:ext cx="10502208" cy="6378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609585" marR="0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1219170" marR="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  <a:defRPr/>
            </a:pPr>
            <a:r>
              <a:rPr lang="en-US" sz="32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Reproduction of Production Issues</a:t>
            </a:r>
            <a:endParaRPr lang="en-US" sz="3200">
              <a:solidFill>
                <a:srgbClr val="000000"/>
              </a:solidFill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5982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92">
            <a:extLst>
              <a:ext uri="{FF2B5EF4-FFF2-40B4-BE49-F238E27FC236}">
                <a16:creationId xmlns:a16="http://schemas.microsoft.com/office/drawing/2014/main" id="{FCC609BD-1276-B96E-B643-0F4853C16A8A}"/>
              </a:ext>
            </a:extLst>
          </p:cNvPr>
          <p:cNvSpPr/>
          <p:nvPr/>
        </p:nvSpPr>
        <p:spPr>
          <a:xfrm>
            <a:off x="5055515" y="4056237"/>
            <a:ext cx="1616095" cy="15352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ea typeface="Calibri"/>
                <a:cs typeface="Arial"/>
              </a:rPr>
              <a:t>Local Development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E3AB7D2-8DF1-5DFA-DB7C-F8657D9C6B79}"/>
              </a:ext>
            </a:extLst>
          </p:cNvPr>
          <p:cNvSpPr txBox="1">
            <a:spLocks/>
          </p:cNvSpPr>
          <p:nvPr/>
        </p:nvSpPr>
        <p:spPr>
          <a:xfrm>
            <a:off x="-1848" y="1194357"/>
            <a:ext cx="10502208" cy="6378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609585" marR="0" lvl="0" indent="-482588" algn="l" defTabSz="914400" rtl="0" eaLnBrk="1" latinLnBrk="0" hangingPunct="1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kern="1200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defRPr>
            </a:lvl1pPr>
            <a:lvl2pPr marL="1219170" marR="0" lvl="1" indent="-4571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defTabSz="914400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  <a:defRPr/>
            </a:pPr>
            <a:r>
              <a:rPr lang="en-US" sz="3200" b="1">
                <a:solidFill>
                  <a:srgbClr val="000000"/>
                </a:solidFill>
                <a:latin typeface="Arial"/>
                <a:ea typeface="Calibri"/>
                <a:cs typeface="Arial"/>
              </a:rPr>
              <a:t>Code development and debug</a:t>
            </a:r>
            <a:endParaRPr lang="en-US" sz="3200">
              <a:solidFill>
                <a:srgbClr val="000000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8" name="Google Shape;191;p23">
            <a:extLst>
              <a:ext uri="{FF2B5EF4-FFF2-40B4-BE49-F238E27FC236}">
                <a16:creationId xmlns:a16="http://schemas.microsoft.com/office/drawing/2014/main" id="{AB30A39E-8AF1-9DB2-692B-3D2D018C78A6}"/>
              </a:ext>
            </a:extLst>
          </p:cNvPr>
          <p:cNvSpPr/>
          <p:nvPr/>
        </p:nvSpPr>
        <p:spPr>
          <a:xfrm rot="5400000">
            <a:off x="6899458" y="4785406"/>
            <a:ext cx="235046" cy="75109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867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7A242-DA4C-E291-63BF-A3F8348A9F26}"/>
              </a:ext>
            </a:extLst>
          </p:cNvPr>
          <p:cNvSpPr txBox="1"/>
          <p:nvPr/>
        </p:nvSpPr>
        <p:spPr>
          <a:xfrm>
            <a:off x="7758841" y="5652288"/>
            <a:ext cx="3598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err="1">
                <a:ea typeface="Calibri"/>
                <a:cs typeface="Calibri"/>
              </a:rPr>
              <a:t>kwok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c</a:t>
            </a:r>
            <a:r>
              <a:rPr lang="en-US">
                <a:ea typeface="Calibri"/>
                <a:cs typeface="Calibri"/>
              </a:rPr>
              <a:t>luster</a:t>
            </a:r>
            <a:r>
              <a:rPr lang="zh-CN" alt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with</a:t>
            </a:r>
            <a:r>
              <a:rPr lang="zh-CN" alt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p</a:t>
            </a:r>
            <a:r>
              <a:rPr lang="en-US">
                <a:ea typeface="Calibri"/>
                <a:cs typeface="Calibri"/>
              </a:rPr>
              <a:t>roduction</a:t>
            </a:r>
            <a:r>
              <a:rPr lang="zh-CN" altLang="en-US">
                <a:ea typeface="Calibri"/>
                <a:cs typeface="Calibri"/>
              </a:rPr>
              <a:t> </a:t>
            </a:r>
            <a:r>
              <a:rPr lang="en-US" altLang="zh-CN">
                <a:ea typeface="Calibri"/>
                <a:cs typeface="Calibri"/>
              </a:rPr>
              <a:t>data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EADFDB-B355-7D45-E735-002D76505F7D}"/>
              </a:ext>
            </a:extLst>
          </p:cNvPr>
          <p:cNvSpPr/>
          <p:nvPr/>
        </p:nvSpPr>
        <p:spPr>
          <a:xfrm>
            <a:off x="7174748" y="3639119"/>
            <a:ext cx="4498157" cy="2013169"/>
          </a:xfrm>
          <a:prstGeom prst="rect">
            <a:avLst/>
          </a:prstGeom>
          <a:solidFill>
            <a:schemeClr val="accent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r"/>
            <a:r>
              <a:rPr lang="zh-CN" altLang="en-US" sz="1400">
                <a:solidFill>
                  <a:schemeClr val="accent1">
                    <a:lumMod val="50000"/>
                  </a:schemeClr>
                </a:solidFill>
                <a:latin typeface="Calibri"/>
                <a:ea typeface="等线"/>
                <a:cs typeface="Calibri"/>
              </a:rPr>
              <a:t>Cluster</a:t>
            </a:r>
            <a:endParaRPr lang="zh-CN" altLang="en-US" sz="140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5D8A662-2FD7-48D2-C5BF-AB197346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16941" y="4725158"/>
            <a:ext cx="746392" cy="746114"/>
          </a:xfrm>
          <a:prstGeom prst="rect">
            <a:avLst/>
          </a:prstGeom>
        </p:spPr>
      </p:pic>
      <p:pic>
        <p:nvPicPr>
          <p:cNvPr id="22" name="Picture 2" descr="ETCD">
            <a:extLst>
              <a:ext uri="{FF2B5EF4-FFF2-40B4-BE49-F238E27FC236}">
                <a16:creationId xmlns:a16="http://schemas.microsoft.com/office/drawing/2014/main" id="{FF3957CB-1A03-5225-76FE-972BCDCD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1968" y="371225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PI">
            <a:extLst>
              <a:ext uri="{FF2B5EF4-FFF2-40B4-BE49-F238E27FC236}">
                <a16:creationId xmlns:a16="http://schemas.microsoft.com/office/drawing/2014/main" id="{B8302510-148A-BD31-97B4-5CBE2FC1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5477" y="4721104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CM">
            <a:extLst>
              <a:ext uri="{FF2B5EF4-FFF2-40B4-BE49-F238E27FC236}">
                <a16:creationId xmlns:a16="http://schemas.microsoft.com/office/drawing/2014/main" id="{1B6FEF38-8D49-A567-BD16-CFFF15D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7715" y="472808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Sched">
            <a:extLst>
              <a:ext uri="{FF2B5EF4-FFF2-40B4-BE49-F238E27FC236}">
                <a16:creationId xmlns:a16="http://schemas.microsoft.com/office/drawing/2014/main" id="{20C75F71-1698-ABC8-60C4-5707195C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2222" y="472808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Up Arrow 28">
            <a:extLst>
              <a:ext uri="{FF2B5EF4-FFF2-40B4-BE49-F238E27FC236}">
                <a16:creationId xmlns:a16="http://schemas.microsoft.com/office/drawing/2014/main" id="{4EA4EDA9-DC67-52C6-BFDA-E9EBBB7204DF}"/>
              </a:ext>
            </a:extLst>
          </p:cNvPr>
          <p:cNvSpPr/>
          <p:nvPr/>
        </p:nvSpPr>
        <p:spPr>
          <a:xfrm>
            <a:off x="7809828" y="4497612"/>
            <a:ext cx="176179" cy="161742"/>
          </a:xfrm>
          <a:prstGeom prst="up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7" name="Up Arrow 29">
            <a:extLst>
              <a:ext uri="{FF2B5EF4-FFF2-40B4-BE49-F238E27FC236}">
                <a16:creationId xmlns:a16="http://schemas.microsoft.com/office/drawing/2014/main" id="{29A02B9E-4A55-77A0-4E0C-DE628B5332D6}"/>
              </a:ext>
            </a:extLst>
          </p:cNvPr>
          <p:cNvSpPr/>
          <p:nvPr/>
        </p:nvSpPr>
        <p:spPr>
          <a:xfrm rot="16200000">
            <a:off x="8388400" y="4984007"/>
            <a:ext cx="269915" cy="278175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</a:endParaRPr>
          </a:p>
        </p:txBody>
      </p:sp>
      <p:sp>
        <p:nvSpPr>
          <p:cNvPr id="2" name="Google Shape;197;p23">
            <a:extLst>
              <a:ext uri="{FF2B5EF4-FFF2-40B4-BE49-F238E27FC236}">
                <a16:creationId xmlns:a16="http://schemas.microsoft.com/office/drawing/2014/main" id="{7A63CD1F-70A3-D4D6-3ED8-DE545A788D07}"/>
              </a:ext>
            </a:extLst>
          </p:cNvPr>
          <p:cNvSpPr>
            <a:spLocks noChangeAspect="1"/>
          </p:cNvSpPr>
          <p:nvPr/>
        </p:nvSpPr>
        <p:spPr>
          <a:xfrm>
            <a:off x="8566896" y="4523011"/>
            <a:ext cx="1217044" cy="1200165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</a:endParaRPr>
          </a:p>
        </p:txBody>
      </p:sp>
      <p:pic>
        <p:nvPicPr>
          <p:cNvPr id="28" name="Picture 8" descr="Sched">
            <a:extLst>
              <a:ext uri="{FF2B5EF4-FFF2-40B4-BE49-F238E27FC236}">
                <a16:creationId xmlns:a16="http://schemas.microsoft.com/office/drawing/2014/main" id="{F3D03BD9-DC87-7314-3FD4-02714D8B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0822" y="4565780"/>
            <a:ext cx="746392" cy="7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4C49E82-C178-D807-324B-923D4814B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4899" y="3711238"/>
            <a:ext cx="627728" cy="62772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4ABD603-4446-0F3B-0FBD-210E8252EB1A}"/>
              </a:ext>
            </a:extLst>
          </p:cNvPr>
          <p:cNvGrpSpPr>
            <a:grpSpLocks noChangeAspect="1"/>
          </p:cNvGrpSpPr>
          <p:nvPr/>
        </p:nvGrpSpPr>
        <p:grpSpPr>
          <a:xfrm>
            <a:off x="5055869" y="4808594"/>
            <a:ext cx="343640" cy="334053"/>
            <a:chOff x="4690638" y="5559708"/>
            <a:chExt cx="512778" cy="498473"/>
          </a:xfrm>
        </p:grpSpPr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9A68C7E3-F788-EF17-A0DD-822DE8A7C10B}"/>
                </a:ext>
              </a:extLst>
            </p:cNvPr>
            <p:cNvSpPr/>
            <p:nvPr/>
          </p:nvSpPr>
          <p:spPr>
            <a:xfrm rot="5400000">
              <a:off x="4821688" y="5575148"/>
              <a:ext cx="397168" cy="366288"/>
            </a:xfrm>
            <a:prstGeom prst="triangle">
              <a:avLst/>
            </a:prstGeom>
            <a:solidFill>
              <a:schemeClr val="bg1"/>
            </a:solidFill>
            <a:ln w="25400" cap="flat">
              <a:solidFill>
                <a:schemeClr val="tx1"/>
              </a:solidFill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2" name="Graphic 31" descr="Ladybug">
              <a:extLst>
                <a:ext uri="{FF2B5EF4-FFF2-40B4-BE49-F238E27FC236}">
                  <a16:creationId xmlns:a16="http://schemas.microsoft.com/office/drawing/2014/main" id="{0458CDB1-5D25-F9BE-5B54-18EF585C7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90638" y="5691894"/>
              <a:ext cx="366287" cy="366287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5DBA430-D360-B7BD-A446-E8253258A5B1}"/>
              </a:ext>
            </a:extLst>
          </p:cNvPr>
          <p:cNvSpPr txBox="1"/>
          <p:nvPr/>
        </p:nvSpPr>
        <p:spPr>
          <a:xfrm>
            <a:off x="5272335" y="5759983"/>
            <a:ext cx="1374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Local IDE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73C2C0-6369-9470-742C-BE17B3052634}"/>
              </a:ext>
            </a:extLst>
          </p:cNvPr>
          <p:cNvSpPr txBox="1"/>
          <p:nvPr/>
        </p:nvSpPr>
        <p:spPr>
          <a:xfrm>
            <a:off x="232127" y="2481749"/>
            <a:ext cx="6683176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sz="2000">
                <a:ea typeface="等线"/>
                <a:cs typeface="+mn-lt"/>
              </a:rPr>
              <a:t>Start a custom component in IDE Locally</a:t>
            </a:r>
          </a:p>
          <a:p>
            <a:pPr marL="285750" indent="-285750">
              <a:buFont typeface="Arial"/>
              <a:buChar char="•"/>
            </a:pPr>
            <a:endParaRPr lang="en-US" altLang="zh-CN" sz="2000">
              <a:ea typeface="等线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Local IDE connects to the Local cluster with production data</a:t>
            </a:r>
            <a:endParaRPr lang="en-US" altLang="zh-CN" sz="2000">
              <a:ea typeface="等线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altLang="zh-CN" sz="2000">
              <a:ea typeface="等线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2000">
                <a:ea typeface="等线"/>
                <a:cs typeface="+mn-lt"/>
              </a:rPr>
              <a:t>Debug in IDE directly</a:t>
            </a:r>
            <a:endParaRPr lang="en-US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27D6A30A-923B-F7FD-891F-8A3B607EBF8C}"/>
              </a:ext>
            </a:extLst>
          </p:cNvPr>
          <p:cNvSpPr/>
          <p:nvPr/>
        </p:nvSpPr>
        <p:spPr>
          <a:xfrm>
            <a:off x="935524" y="4473920"/>
            <a:ext cx="3545939" cy="1486277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Now we can reproduce and debug production issues locally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838216-8BD9-0557-0371-BB6B4F5D7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137" y="5962464"/>
            <a:ext cx="746392" cy="7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9F95-C619-F3BE-DAC8-0256F749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Why/How to Use KWOK?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73F487-5382-50B6-F255-AACED13A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661" y="2347270"/>
            <a:ext cx="9558216" cy="2885955"/>
          </a:xfrm>
        </p:spPr>
        <p:txBody>
          <a:bodyPr/>
          <a:lstStyle/>
          <a:p>
            <a:pPr marL="127000" indent="0">
              <a:buNone/>
            </a:pPr>
            <a:r>
              <a:rPr lang="en-US" sz="6000">
                <a:latin typeface="Calibri"/>
                <a:ea typeface="Calibri"/>
                <a:cs typeface="Calibri"/>
              </a:rPr>
              <a:t>Local Development​</a:t>
            </a:r>
          </a:p>
          <a:p>
            <a:pPr marL="127000" indent="0">
              <a:buClr>
                <a:srgbClr val="000000"/>
              </a:buClr>
              <a:buNone/>
            </a:pPr>
            <a:r>
              <a:rPr lang="en-US" sz="6000" b="1">
                <a:latin typeface="Calibri"/>
                <a:ea typeface="Calibri"/>
                <a:cs typeface="Calibri"/>
              </a:rPr>
              <a:t>Test</a:t>
            </a:r>
            <a:r>
              <a:rPr lang="zh-CN" altLang="en-US" sz="6000" b="1">
                <a:latin typeface="Calibri"/>
                <a:ea typeface="Calibri"/>
                <a:cs typeface="Calibri"/>
              </a:rPr>
              <a:t> </a:t>
            </a:r>
            <a:r>
              <a:rPr lang="en-US" altLang="zh-CN" sz="6000" b="1">
                <a:latin typeface="Calibri"/>
                <a:ea typeface="Calibri"/>
                <a:cs typeface="Calibri"/>
              </a:rPr>
              <a:t>&amp;</a:t>
            </a:r>
            <a:r>
              <a:rPr lang="zh-CN" altLang="en-US" sz="6000" b="1">
                <a:latin typeface="Calibri"/>
                <a:ea typeface="Calibri"/>
                <a:cs typeface="Calibri"/>
              </a:rPr>
              <a:t> </a:t>
            </a:r>
            <a:r>
              <a:rPr lang="en-US" sz="6000" b="1">
                <a:latin typeface="Calibri"/>
                <a:ea typeface="Calibri"/>
                <a:cs typeface="Calibri"/>
              </a:rPr>
              <a:t>CI Pipeline​</a:t>
            </a:r>
            <a:endParaRPr lang="en-US" sz="6000" b="1"/>
          </a:p>
          <a:p>
            <a:pPr marL="127000" indent="0" rtl="0">
              <a:buNone/>
            </a:pPr>
            <a:r>
              <a:rPr lang="en-US" sz="6000">
                <a:latin typeface="Calibri"/>
                <a:ea typeface="Calibri"/>
                <a:cs typeface="Calibri"/>
              </a:rPr>
              <a:t>Performance​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9B428-06ED-47EE-8C74-32D076FA3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86" b="-170"/>
          <a:stretch/>
        </p:blipFill>
        <p:spPr>
          <a:xfrm>
            <a:off x="7380643" y="1562661"/>
            <a:ext cx="4814936" cy="44466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0465290-87AE-36AD-FE1D-244FCCF93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1413" y="3429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9F95-C619-F3BE-DAC8-0256F749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Arial"/>
                <a:cs typeface="Arial"/>
              </a:rPr>
              <a:t>Test</a:t>
            </a:r>
            <a:r>
              <a:rPr lang="zh-CN" altLang="en-US" sz="4800">
                <a:latin typeface="Arial"/>
                <a:cs typeface="Arial"/>
              </a:rPr>
              <a:t> </a:t>
            </a:r>
            <a:r>
              <a:rPr lang="en-US" altLang="zh-CN" sz="4800">
                <a:latin typeface="Calibri"/>
                <a:ea typeface="Calibri"/>
                <a:cs typeface="Calibri"/>
              </a:rPr>
              <a:t>&amp; </a:t>
            </a:r>
            <a:r>
              <a:rPr lang="en-US" sz="4800">
                <a:latin typeface="Arial"/>
                <a:cs typeface="Arial"/>
              </a:rPr>
              <a:t>CI Pipeline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C6E9302-E2AE-2447-F141-59284D26A9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049878"/>
              </p:ext>
            </p:extLst>
          </p:nvPr>
        </p:nvGraphicFramePr>
        <p:xfrm>
          <a:off x="2710543" y="1328057"/>
          <a:ext cx="6770914" cy="509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8" name="Arrow: Up-Down 127">
            <a:extLst>
              <a:ext uri="{FF2B5EF4-FFF2-40B4-BE49-F238E27FC236}">
                <a16:creationId xmlns:a16="http://schemas.microsoft.com/office/drawing/2014/main" id="{CF9CA9CE-5434-B601-4024-18F3CDB18A38}"/>
              </a:ext>
            </a:extLst>
          </p:cNvPr>
          <p:cNvSpPr/>
          <p:nvPr/>
        </p:nvSpPr>
        <p:spPr>
          <a:xfrm>
            <a:off x="1705069" y="1644712"/>
            <a:ext cx="331960" cy="4572000"/>
          </a:xfrm>
          <a:prstGeom prst="up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Graphic 129" descr="Turtle with solid fill">
            <a:extLst>
              <a:ext uri="{FF2B5EF4-FFF2-40B4-BE49-F238E27FC236}">
                <a16:creationId xmlns:a16="http://schemas.microsoft.com/office/drawing/2014/main" id="{037613AB-6793-D66E-FB10-198CFB140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948" y="1584516"/>
            <a:ext cx="914400" cy="91440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612DD5E2-5095-8B77-E780-97D33821A57E}"/>
              </a:ext>
            </a:extLst>
          </p:cNvPr>
          <p:cNvSpPr txBox="1"/>
          <p:nvPr/>
        </p:nvSpPr>
        <p:spPr>
          <a:xfrm>
            <a:off x="10381306" y="1599444"/>
            <a:ext cx="14153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chemeClr val="accent4"/>
                </a:solidFill>
                <a:ea typeface="+mn-lt"/>
                <a:cs typeface="+mn-lt"/>
              </a:rPr>
              <a:t>$$$</a:t>
            </a:r>
            <a:endParaRPr lang="en-US">
              <a:solidFill>
                <a:schemeClr val="accent4"/>
              </a:solidFill>
              <a:ea typeface="+mn-lt"/>
              <a:cs typeface="+mn-lt"/>
            </a:endParaRPr>
          </a:p>
        </p:txBody>
      </p:sp>
      <p:sp>
        <p:nvSpPr>
          <p:cNvPr id="132" name="Arrow: Up-Down 131">
            <a:extLst>
              <a:ext uri="{FF2B5EF4-FFF2-40B4-BE49-F238E27FC236}">
                <a16:creationId xmlns:a16="http://schemas.microsoft.com/office/drawing/2014/main" id="{8A54B784-AC49-5373-C2C8-6C7498BC341B}"/>
              </a:ext>
            </a:extLst>
          </p:cNvPr>
          <p:cNvSpPr/>
          <p:nvPr/>
        </p:nvSpPr>
        <p:spPr>
          <a:xfrm>
            <a:off x="9958811" y="1644711"/>
            <a:ext cx="331960" cy="4572000"/>
          </a:xfrm>
          <a:prstGeom prst="up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8D08D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A7A72A0-37A6-63F7-A7DB-C104E58A175E}"/>
              </a:ext>
            </a:extLst>
          </p:cNvPr>
          <p:cNvSpPr txBox="1"/>
          <p:nvPr/>
        </p:nvSpPr>
        <p:spPr>
          <a:xfrm>
            <a:off x="10404396" y="5412530"/>
            <a:ext cx="14153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chemeClr val="accent4"/>
                </a:solidFill>
                <a:ea typeface="+mn-lt"/>
                <a:cs typeface="+mn-lt"/>
              </a:rPr>
              <a:t>$</a:t>
            </a:r>
            <a:endParaRPr lang="en-US">
              <a:solidFill>
                <a:schemeClr val="accent4"/>
              </a:solidFill>
              <a:ea typeface="+mn-lt"/>
              <a:cs typeface="+mn-lt"/>
            </a:endParaRPr>
          </a:p>
        </p:txBody>
      </p:sp>
      <p:pic>
        <p:nvPicPr>
          <p:cNvPr id="146" name="Graphic 145" descr="Rocket with solid fill">
            <a:extLst>
              <a:ext uri="{FF2B5EF4-FFF2-40B4-BE49-F238E27FC236}">
                <a16:creationId xmlns:a16="http://schemas.microsoft.com/office/drawing/2014/main" id="{39909F2E-264E-8C57-2A8F-66FE6D5BCD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3949" y="5232881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0926DA-6ABE-3D1F-6FC4-5995E37B78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9F95-C619-F3BE-DAC8-0256F749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Arial"/>
                <a:cs typeface="Arial"/>
              </a:rPr>
              <a:t>Test</a:t>
            </a:r>
            <a:r>
              <a:rPr lang="zh-CN" altLang="en-US" sz="4800">
                <a:latin typeface="Arial"/>
                <a:cs typeface="Arial"/>
              </a:rPr>
              <a:t> </a:t>
            </a:r>
            <a:r>
              <a:rPr lang="en-US" altLang="zh-CN" sz="4800">
                <a:latin typeface="Calibri"/>
                <a:ea typeface="Calibri"/>
                <a:cs typeface="Calibri"/>
              </a:rPr>
              <a:t>&amp; </a:t>
            </a:r>
            <a:r>
              <a:rPr lang="en-US" sz="4800">
                <a:latin typeface="Arial"/>
                <a:cs typeface="Arial"/>
              </a:rPr>
              <a:t>CI Pipeline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C6E9302-E2AE-2447-F141-59284D26A9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757585"/>
              </p:ext>
            </p:extLst>
          </p:nvPr>
        </p:nvGraphicFramePr>
        <p:xfrm>
          <a:off x="2710543" y="1328057"/>
          <a:ext cx="6770914" cy="5094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8" name="Arrow: Up-Down 127">
            <a:extLst>
              <a:ext uri="{FF2B5EF4-FFF2-40B4-BE49-F238E27FC236}">
                <a16:creationId xmlns:a16="http://schemas.microsoft.com/office/drawing/2014/main" id="{CF9CA9CE-5434-B601-4024-18F3CDB18A38}"/>
              </a:ext>
            </a:extLst>
          </p:cNvPr>
          <p:cNvSpPr/>
          <p:nvPr/>
        </p:nvSpPr>
        <p:spPr>
          <a:xfrm>
            <a:off x="1705069" y="1644712"/>
            <a:ext cx="331960" cy="4572000"/>
          </a:xfrm>
          <a:prstGeom prst="up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Graphic 129" descr="Turtle with solid fill">
            <a:extLst>
              <a:ext uri="{FF2B5EF4-FFF2-40B4-BE49-F238E27FC236}">
                <a16:creationId xmlns:a16="http://schemas.microsoft.com/office/drawing/2014/main" id="{037613AB-6793-D66E-FB10-198CFB140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948" y="1584516"/>
            <a:ext cx="914400" cy="91440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612DD5E2-5095-8B77-E780-97D33821A57E}"/>
              </a:ext>
            </a:extLst>
          </p:cNvPr>
          <p:cNvSpPr txBox="1"/>
          <p:nvPr/>
        </p:nvSpPr>
        <p:spPr>
          <a:xfrm>
            <a:off x="10381306" y="1599444"/>
            <a:ext cx="14153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chemeClr val="accent4"/>
                </a:solidFill>
                <a:ea typeface="+mn-lt"/>
                <a:cs typeface="+mn-lt"/>
              </a:rPr>
              <a:t>$$$</a:t>
            </a:r>
            <a:endParaRPr lang="en-US">
              <a:solidFill>
                <a:schemeClr val="accent4"/>
              </a:solidFill>
              <a:ea typeface="+mn-lt"/>
              <a:cs typeface="+mn-lt"/>
            </a:endParaRPr>
          </a:p>
        </p:txBody>
      </p:sp>
      <p:sp>
        <p:nvSpPr>
          <p:cNvPr id="132" name="Arrow: Up-Down 131">
            <a:extLst>
              <a:ext uri="{FF2B5EF4-FFF2-40B4-BE49-F238E27FC236}">
                <a16:creationId xmlns:a16="http://schemas.microsoft.com/office/drawing/2014/main" id="{8A54B784-AC49-5373-C2C8-6C7498BC341B}"/>
              </a:ext>
            </a:extLst>
          </p:cNvPr>
          <p:cNvSpPr/>
          <p:nvPr/>
        </p:nvSpPr>
        <p:spPr>
          <a:xfrm>
            <a:off x="9958811" y="1644711"/>
            <a:ext cx="331960" cy="4572000"/>
          </a:xfrm>
          <a:prstGeom prst="up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8D08D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A7A72A0-37A6-63F7-A7DB-C104E58A175E}"/>
              </a:ext>
            </a:extLst>
          </p:cNvPr>
          <p:cNvSpPr txBox="1"/>
          <p:nvPr/>
        </p:nvSpPr>
        <p:spPr>
          <a:xfrm>
            <a:off x="10404396" y="5412530"/>
            <a:ext cx="14153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chemeClr val="accent4"/>
                </a:solidFill>
                <a:ea typeface="+mn-lt"/>
                <a:cs typeface="+mn-lt"/>
              </a:rPr>
              <a:t>$</a:t>
            </a:r>
            <a:endParaRPr lang="en-US">
              <a:solidFill>
                <a:schemeClr val="accent4"/>
              </a:solidFill>
              <a:ea typeface="+mn-lt"/>
              <a:cs typeface="+mn-lt"/>
            </a:endParaRPr>
          </a:p>
        </p:txBody>
      </p:sp>
      <p:pic>
        <p:nvPicPr>
          <p:cNvPr id="146" name="Graphic 145" descr="Rocket with solid fill">
            <a:extLst>
              <a:ext uri="{FF2B5EF4-FFF2-40B4-BE49-F238E27FC236}">
                <a16:creationId xmlns:a16="http://schemas.microsoft.com/office/drawing/2014/main" id="{39909F2E-264E-8C57-2A8F-66FE6D5BCD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3949" y="5232881"/>
            <a:ext cx="914400" cy="91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DDC6B31-CB9C-2BCD-43C7-D6DF963B58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5007" y="284826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46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Test</a:t>
            </a:r>
            <a:r>
              <a:rPr lang="zh-CN" altLang="en-US" sz="4800">
                <a:latin typeface="Arial"/>
                <a:cs typeface="Arial"/>
              </a:rPr>
              <a:t> </a:t>
            </a:r>
            <a:r>
              <a:rPr lang="en-US" altLang="zh-CN" sz="4800">
                <a:latin typeface="Calibri"/>
                <a:ea typeface="Calibri"/>
                <a:cs typeface="Calibri"/>
              </a:rPr>
              <a:t>&amp; </a:t>
            </a:r>
            <a:r>
              <a:rPr lang="en-US" sz="4800">
                <a:latin typeface="Arial"/>
                <a:cs typeface="Arial"/>
              </a:rPr>
              <a:t>CI Pipeline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ACC2B-EB5D-F9D4-7E76-5D407ADE5B43}"/>
              </a:ext>
            </a:extLst>
          </p:cNvPr>
          <p:cNvSpPr txBox="1"/>
          <p:nvPr/>
        </p:nvSpPr>
        <p:spPr>
          <a:xfrm>
            <a:off x="2403231" y="6428154"/>
            <a:ext cx="7383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sigs.k8s.io/e2e-framework</a:t>
            </a:r>
            <a:endParaRPr lang="en-US" sz="200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87885-3433-511B-CAAC-9BCA8F294B6C}"/>
              </a:ext>
            </a:extLst>
          </p:cNvPr>
          <p:cNvSpPr txBox="1"/>
          <p:nvPr/>
        </p:nvSpPr>
        <p:spPr>
          <a:xfrm>
            <a:off x="3625994" y="1103922"/>
            <a:ext cx="5529383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05900"/>
                </a:solidFill>
                <a:ea typeface="+mn-lt"/>
                <a:cs typeface="+mn-lt"/>
              </a:rPr>
              <a:t>import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os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"testing"</a:t>
            </a: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"sigs.k8s.io/e2e-framework/pkg/env"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envconf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envfuncs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"sigs.k8s.io/e2e-framework/support/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var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Environment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TestMain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-cluster"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kwok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NewProvider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Finish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DestroyCluster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os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Exit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Run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  <a:br>
              <a:rPr lang="en-US" sz="1400">
                <a:ea typeface="+mn-lt"/>
                <a:cs typeface="+mn-lt"/>
              </a:rPr>
            </a:b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endParaRPr lang="en-US" sz="1600" b="1">
              <a:ea typeface="+mn-lt"/>
              <a:cs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2333E9-701E-C484-65C1-04625B6CE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7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Test</a:t>
            </a:r>
            <a:r>
              <a:rPr lang="zh-CN" altLang="en-US" sz="4800">
                <a:latin typeface="Arial"/>
                <a:cs typeface="Arial"/>
              </a:rPr>
              <a:t> </a:t>
            </a:r>
            <a:r>
              <a:rPr lang="en-US" altLang="zh-CN" sz="4800">
                <a:latin typeface="Calibri"/>
                <a:ea typeface="Calibri"/>
                <a:cs typeface="Calibri"/>
              </a:rPr>
              <a:t>&amp; </a:t>
            </a:r>
            <a:r>
              <a:rPr lang="en-US" sz="4800">
                <a:latin typeface="Arial"/>
                <a:cs typeface="Arial"/>
              </a:rPr>
              <a:t>CI Pipeline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ACC2B-EB5D-F9D4-7E76-5D407ADE5B43}"/>
              </a:ext>
            </a:extLst>
          </p:cNvPr>
          <p:cNvSpPr txBox="1"/>
          <p:nvPr/>
        </p:nvSpPr>
        <p:spPr>
          <a:xfrm>
            <a:off x="2403231" y="6428154"/>
            <a:ext cx="7383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sigs.k8s.io/e2e-framework</a:t>
            </a:r>
            <a:endParaRPr lang="en-US" sz="20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E54E7D-9CC3-B153-C82B-E190342A0D47}"/>
              </a:ext>
            </a:extLst>
          </p:cNvPr>
          <p:cNvSpPr/>
          <p:nvPr/>
        </p:nvSpPr>
        <p:spPr>
          <a:xfrm>
            <a:off x="3795792" y="4610910"/>
            <a:ext cx="4478130" cy="817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16110-3E7F-ECA2-C603-D89EB141165C}"/>
              </a:ext>
            </a:extLst>
          </p:cNvPr>
          <p:cNvSpPr txBox="1"/>
          <p:nvPr/>
        </p:nvSpPr>
        <p:spPr>
          <a:xfrm>
            <a:off x="3625994" y="1103922"/>
            <a:ext cx="5529383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05900"/>
                </a:solidFill>
                <a:ea typeface="+mn-lt"/>
                <a:cs typeface="+mn-lt"/>
              </a:rPr>
              <a:t>import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os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"testing"</a:t>
            </a: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"sigs.k8s.io/e2e-framework/pkg/env"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envconf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envfuncs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"sigs.k8s.io/e2e-framework/support/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var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Environment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TestMain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-cluster"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kwok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NewProvider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Finish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DestroyCluster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os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Exit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Run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  <a:br>
              <a:rPr lang="en-US" sz="1400">
                <a:ea typeface="+mn-lt"/>
                <a:cs typeface="+mn-lt"/>
              </a:rPr>
            </a:b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endParaRPr lang="en-US" sz="1600" b="1">
              <a:ea typeface="+mn-lt"/>
              <a:cs typeface="+mn-lt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E57B37-261B-5C54-2379-144BC5A6E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1096" y="461091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74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Test</a:t>
            </a:r>
            <a:r>
              <a:rPr lang="zh-CN" altLang="en-US" sz="4800">
                <a:latin typeface="Arial"/>
                <a:cs typeface="Arial"/>
              </a:rPr>
              <a:t> </a:t>
            </a:r>
            <a:r>
              <a:rPr lang="en-US" altLang="zh-CN" sz="4800">
                <a:latin typeface="Calibri"/>
                <a:ea typeface="Calibri"/>
                <a:cs typeface="Calibri"/>
              </a:rPr>
              <a:t>&amp; </a:t>
            </a:r>
            <a:r>
              <a:rPr lang="en-US" sz="4800">
                <a:latin typeface="Arial"/>
                <a:cs typeface="Arial"/>
              </a:rPr>
              <a:t>CI Pipeline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ACC2B-EB5D-F9D4-7E76-5D407ADE5B43}"/>
              </a:ext>
            </a:extLst>
          </p:cNvPr>
          <p:cNvSpPr txBox="1"/>
          <p:nvPr/>
        </p:nvSpPr>
        <p:spPr>
          <a:xfrm>
            <a:off x="2403231" y="6428154"/>
            <a:ext cx="7383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sigs.k8s.io/e2e-framework</a:t>
            </a:r>
            <a:endParaRPr lang="en-US" sz="200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87885-3433-511B-CAAC-9BCA8F294B6C}"/>
              </a:ext>
            </a:extLst>
          </p:cNvPr>
          <p:cNvSpPr txBox="1"/>
          <p:nvPr/>
        </p:nvSpPr>
        <p:spPr>
          <a:xfrm>
            <a:off x="693614" y="1103922"/>
            <a:ext cx="5529383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05900"/>
                </a:solidFill>
                <a:ea typeface="+mn-lt"/>
                <a:cs typeface="+mn-lt"/>
              </a:rPr>
              <a:t>import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os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"testing"</a:t>
            </a: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"sigs.k8s.io/e2e-framework/pkg/env"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envconf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envfuncs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"sigs.k8s.io/e2e-framework/support/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var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Environment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TestMain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-cluster"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kwok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NewProvider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Finish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DestroyCluster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os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Exit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Run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  <a:br>
              <a:rPr lang="en-US" sz="1400">
                <a:ea typeface="+mn-lt"/>
                <a:cs typeface="+mn-lt"/>
              </a:rPr>
            </a:b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endParaRPr lang="en-US" sz="1600" b="1"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98C6D-8F9F-44FC-3916-63E1DF6B66F2}"/>
              </a:ext>
            </a:extLst>
          </p:cNvPr>
          <p:cNvSpPr txBox="1"/>
          <p:nvPr/>
        </p:nvSpPr>
        <p:spPr>
          <a:xfrm>
            <a:off x="5373075" y="1416537"/>
            <a:ext cx="677007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TestKwokCluster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deploymentFeature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features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"cases"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Config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node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newNode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-node"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if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Client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Resources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Create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node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);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!=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nil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Fatal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}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deployment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newDeployment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"test-deployment"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if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Client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Resources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Create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deployment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);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!=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nil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Fatal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}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return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Assess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"test case"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Config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i="1">
                <a:solidFill>
                  <a:srgbClr val="8C8C8C"/>
                </a:solidFill>
                <a:ea typeface="+mn-lt"/>
                <a:cs typeface="+mn-lt"/>
              </a:rPr>
              <a:t>// </a:t>
            </a:r>
            <a:r>
              <a:rPr lang="en-US" sz="1400" i="1">
                <a:solidFill>
                  <a:srgbClr val="008DDE"/>
                </a:solidFill>
                <a:ea typeface="+mn-lt"/>
                <a:cs typeface="+mn-lt"/>
              </a:rPr>
              <a:t>TODO: add test case</a:t>
            </a:r>
            <a:br>
              <a:rPr lang="en-US" sz="1400" i="1">
                <a:ea typeface="+mn-lt"/>
                <a:cs typeface="+mn-lt"/>
              </a:rPr>
            </a:br>
            <a:r>
              <a:rPr lang="en-US" sz="1400" i="1">
                <a:solidFill>
                  <a:srgbClr val="008DDE"/>
                </a:solidFill>
                <a:ea typeface="+mn-lt"/>
                <a:cs typeface="+mn-lt"/>
              </a:rPr>
              <a:t>   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return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Feature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Test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deploymentFeature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</a:p>
          <a:p>
            <a:endParaRPr lang="en-US" sz="1600">
              <a:solidFill>
                <a:srgbClr val="BCBEC4"/>
              </a:solidFill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441F2-641A-7A66-1EDE-89436ABCB2F0}"/>
              </a:ext>
            </a:extLst>
          </p:cNvPr>
          <p:cNvSpPr/>
          <p:nvPr/>
        </p:nvSpPr>
        <p:spPr>
          <a:xfrm>
            <a:off x="5793856" y="2071991"/>
            <a:ext cx="4478130" cy="817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904070D-1943-2EAB-DE70-BE9E790C7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3075" y="212055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8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7626341-8A31-2992-55D1-570E30E5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KWOK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977400D-8960-C648-F9C9-5233A7B3E486}"/>
              </a:ext>
            </a:extLst>
          </p:cNvPr>
          <p:cNvSpPr>
            <a:spLocks noChangeAspect="1"/>
          </p:cNvSpPr>
          <p:nvPr/>
        </p:nvSpPr>
        <p:spPr>
          <a:xfrm>
            <a:off x="5168937" y="2895267"/>
            <a:ext cx="1854125" cy="1800000"/>
          </a:xfrm>
          <a:custGeom>
            <a:avLst/>
            <a:gdLst>
              <a:gd name="connsiteX0" fmla="*/ 427509 w 5438021"/>
              <a:gd name="connsiteY0" fmla="*/ 1380748 h 5279276"/>
              <a:gd name="connsiteX1" fmla="*/ 399726 w 5438021"/>
              <a:gd name="connsiteY1" fmla="*/ 1522311 h 5279276"/>
              <a:gd name="connsiteX2" fmla="*/ 396905 w 5438021"/>
              <a:gd name="connsiteY2" fmla="*/ 1522824 h 5279276"/>
              <a:gd name="connsiteX3" fmla="*/ 263549 w 5438021"/>
              <a:gd name="connsiteY3" fmla="*/ 2100957 h 5279276"/>
              <a:gd name="connsiteX4" fmla="*/ 228073 w 5438021"/>
              <a:gd name="connsiteY4" fmla="*/ 2268592 h 5279276"/>
              <a:gd name="connsiteX5" fmla="*/ 222688 w 5438021"/>
              <a:gd name="connsiteY5" fmla="*/ 2275944 h 5279276"/>
              <a:gd name="connsiteX6" fmla="*/ 194991 w 5438021"/>
              <a:gd name="connsiteY6" fmla="*/ 2399982 h 5279276"/>
              <a:gd name="connsiteX7" fmla="*/ 165926 w 5438021"/>
              <a:gd name="connsiteY7" fmla="*/ 2525217 h 5279276"/>
              <a:gd name="connsiteX8" fmla="*/ 108651 w 5438021"/>
              <a:gd name="connsiteY8" fmla="*/ 2776371 h 5279276"/>
              <a:gd name="connsiteX9" fmla="*/ 51291 w 5438021"/>
              <a:gd name="connsiteY9" fmla="*/ 3025046 h 5279276"/>
              <a:gd name="connsiteX10" fmla="*/ 0 w 5438021"/>
              <a:gd name="connsiteY10" fmla="*/ 3282355 h 5279276"/>
              <a:gd name="connsiteX11" fmla="*/ 0 w 5438021"/>
              <a:gd name="connsiteY11" fmla="*/ 3284920 h 5279276"/>
              <a:gd name="connsiteX12" fmla="*/ 143614 w 5438021"/>
              <a:gd name="connsiteY12" fmla="*/ 3596511 h 5279276"/>
              <a:gd name="connsiteX13" fmla="*/ 244999 w 5438021"/>
              <a:gd name="connsiteY13" fmla="*/ 3722858 h 5279276"/>
              <a:gd name="connsiteX14" fmla="*/ 347581 w 5438021"/>
              <a:gd name="connsiteY14" fmla="*/ 3850315 h 5279276"/>
              <a:gd name="connsiteX15" fmla="*/ 551889 w 5438021"/>
              <a:gd name="connsiteY15" fmla="*/ 4103777 h 5279276"/>
              <a:gd name="connsiteX16" fmla="*/ 755685 w 5438021"/>
              <a:gd name="connsiteY16" fmla="*/ 4357667 h 5279276"/>
              <a:gd name="connsiteX17" fmla="*/ 857069 w 5438021"/>
              <a:gd name="connsiteY17" fmla="*/ 4484013 h 5279276"/>
              <a:gd name="connsiteX18" fmla="*/ 958711 w 5438021"/>
              <a:gd name="connsiteY18" fmla="*/ 4610018 h 5279276"/>
              <a:gd name="connsiteX19" fmla="*/ 1060266 w 5438021"/>
              <a:gd name="connsiteY19" fmla="*/ 4735936 h 5279276"/>
              <a:gd name="connsiteX20" fmla="*/ 1162934 w 5438021"/>
              <a:gd name="connsiteY20" fmla="*/ 4863480 h 5279276"/>
              <a:gd name="connsiteX21" fmla="*/ 1264147 w 5438021"/>
              <a:gd name="connsiteY21" fmla="*/ 4989911 h 5279276"/>
              <a:gd name="connsiteX22" fmla="*/ 1366558 w 5438021"/>
              <a:gd name="connsiteY22" fmla="*/ 5117540 h 5279276"/>
              <a:gd name="connsiteX23" fmla="*/ 1485382 w 5438021"/>
              <a:gd name="connsiteY23" fmla="*/ 5226448 h 5279276"/>
              <a:gd name="connsiteX24" fmla="*/ 1664387 w 5438021"/>
              <a:gd name="connsiteY24" fmla="*/ 5277567 h 5279276"/>
              <a:gd name="connsiteX25" fmla="*/ 3763890 w 5438021"/>
              <a:gd name="connsiteY25" fmla="*/ 5279277 h 5279276"/>
              <a:gd name="connsiteX26" fmla="*/ 3854760 w 5438021"/>
              <a:gd name="connsiteY26" fmla="*/ 5267480 h 5279276"/>
              <a:gd name="connsiteX27" fmla="*/ 3893656 w 5438021"/>
              <a:gd name="connsiteY27" fmla="*/ 5253204 h 5279276"/>
              <a:gd name="connsiteX28" fmla="*/ 3932295 w 5438021"/>
              <a:gd name="connsiteY28" fmla="*/ 5236278 h 5279276"/>
              <a:gd name="connsiteX29" fmla="*/ 4000426 w 5438021"/>
              <a:gd name="connsiteY29" fmla="*/ 5193109 h 5279276"/>
              <a:gd name="connsiteX30" fmla="*/ 4105145 w 5438021"/>
              <a:gd name="connsiteY30" fmla="*/ 5075311 h 5279276"/>
              <a:gd name="connsiteX31" fmla="*/ 4302444 w 5438021"/>
              <a:gd name="connsiteY31" fmla="*/ 4829970 h 5279276"/>
              <a:gd name="connsiteX32" fmla="*/ 4499742 w 5438021"/>
              <a:gd name="connsiteY32" fmla="*/ 4584629 h 5279276"/>
              <a:gd name="connsiteX33" fmla="*/ 4696528 w 5438021"/>
              <a:gd name="connsiteY33" fmla="*/ 4338946 h 5279276"/>
              <a:gd name="connsiteX34" fmla="*/ 5091126 w 5438021"/>
              <a:gd name="connsiteY34" fmla="*/ 3848349 h 5279276"/>
              <a:gd name="connsiteX35" fmla="*/ 5189518 w 5438021"/>
              <a:gd name="connsiteY35" fmla="*/ 3726790 h 5279276"/>
              <a:gd name="connsiteX36" fmla="*/ 5288167 w 5438021"/>
              <a:gd name="connsiteY36" fmla="*/ 3602837 h 5279276"/>
              <a:gd name="connsiteX37" fmla="*/ 5384509 w 5438021"/>
              <a:gd name="connsiteY37" fmla="*/ 3479141 h 5279276"/>
              <a:gd name="connsiteX38" fmla="*/ 5438022 w 5438021"/>
              <a:gd name="connsiteY38" fmla="*/ 3310138 h 5279276"/>
              <a:gd name="connsiteX39" fmla="*/ 5438022 w 5438021"/>
              <a:gd name="connsiteY39" fmla="*/ 3249443 h 5279276"/>
              <a:gd name="connsiteX40" fmla="*/ 5423917 w 5438021"/>
              <a:gd name="connsiteY40" fmla="*/ 3190288 h 5279276"/>
              <a:gd name="connsiteX41" fmla="*/ 5410752 w 5438021"/>
              <a:gd name="connsiteY41" fmla="*/ 3130107 h 5279276"/>
              <a:gd name="connsiteX42" fmla="*/ 5382372 w 5438021"/>
              <a:gd name="connsiteY42" fmla="*/ 3009232 h 5279276"/>
              <a:gd name="connsiteX43" fmla="*/ 5368694 w 5438021"/>
              <a:gd name="connsiteY43" fmla="*/ 2949563 h 5279276"/>
              <a:gd name="connsiteX44" fmla="*/ 5354162 w 5438021"/>
              <a:gd name="connsiteY44" fmla="*/ 2890750 h 5279276"/>
              <a:gd name="connsiteX45" fmla="*/ 5327833 w 5438021"/>
              <a:gd name="connsiteY45" fmla="*/ 2767994 h 5279276"/>
              <a:gd name="connsiteX46" fmla="*/ 5300478 w 5438021"/>
              <a:gd name="connsiteY46" fmla="*/ 2648572 h 5279276"/>
              <a:gd name="connsiteX47" fmla="*/ 5286287 w 5438021"/>
              <a:gd name="connsiteY47" fmla="*/ 2589502 h 5279276"/>
              <a:gd name="connsiteX48" fmla="*/ 5272609 w 5438021"/>
              <a:gd name="connsiteY48" fmla="*/ 2527269 h 5279276"/>
              <a:gd name="connsiteX49" fmla="*/ 5218412 w 5438021"/>
              <a:gd name="connsiteY49" fmla="*/ 2285689 h 5279276"/>
              <a:gd name="connsiteX50" fmla="*/ 5214822 w 5438021"/>
              <a:gd name="connsiteY50" fmla="*/ 2277996 h 5279276"/>
              <a:gd name="connsiteX51" fmla="*/ 5182936 w 5438021"/>
              <a:gd name="connsiteY51" fmla="*/ 2131475 h 5279276"/>
              <a:gd name="connsiteX52" fmla="*/ 5179516 w 5438021"/>
              <a:gd name="connsiteY52" fmla="*/ 2123781 h 5279276"/>
              <a:gd name="connsiteX53" fmla="*/ 5116856 w 5438021"/>
              <a:gd name="connsiteY53" fmla="*/ 1861172 h 5279276"/>
              <a:gd name="connsiteX54" fmla="*/ 5094117 w 5438021"/>
              <a:gd name="connsiteY54" fmla="*/ 1752436 h 5279276"/>
              <a:gd name="connsiteX55" fmla="*/ 5081637 w 5438021"/>
              <a:gd name="connsiteY55" fmla="*/ 1699179 h 5279276"/>
              <a:gd name="connsiteX56" fmla="*/ 5067703 w 5438021"/>
              <a:gd name="connsiteY56" fmla="*/ 1644811 h 5279276"/>
              <a:gd name="connsiteX57" fmla="*/ 5043425 w 5438021"/>
              <a:gd name="connsiteY57" fmla="*/ 1537527 h 5279276"/>
              <a:gd name="connsiteX58" fmla="*/ 5017780 w 5438021"/>
              <a:gd name="connsiteY58" fmla="*/ 1429133 h 5279276"/>
              <a:gd name="connsiteX59" fmla="*/ 4993844 w 5438021"/>
              <a:gd name="connsiteY59" fmla="*/ 1321593 h 5279276"/>
              <a:gd name="connsiteX60" fmla="*/ 4968540 w 5438021"/>
              <a:gd name="connsiteY60" fmla="*/ 1212857 h 5279276"/>
              <a:gd name="connsiteX61" fmla="*/ 4883654 w 5438021"/>
              <a:gd name="connsiteY61" fmla="*/ 1029663 h 5279276"/>
              <a:gd name="connsiteX62" fmla="*/ 4727217 w 5438021"/>
              <a:gd name="connsiteY62" fmla="*/ 920499 h 5279276"/>
              <a:gd name="connsiteX63" fmla="*/ 4682851 w 5438021"/>
              <a:gd name="connsiteY63" fmla="*/ 899128 h 5279276"/>
              <a:gd name="connsiteX64" fmla="*/ 4638228 w 5438021"/>
              <a:gd name="connsiteY64" fmla="*/ 878013 h 5279276"/>
              <a:gd name="connsiteX65" fmla="*/ 4547870 w 5438021"/>
              <a:gd name="connsiteY65" fmla="*/ 834416 h 5279276"/>
              <a:gd name="connsiteX66" fmla="*/ 4458368 w 5438021"/>
              <a:gd name="connsiteY66" fmla="*/ 792357 h 5279276"/>
              <a:gd name="connsiteX67" fmla="*/ 4186527 w 5438021"/>
              <a:gd name="connsiteY67" fmla="*/ 662079 h 5279276"/>
              <a:gd name="connsiteX68" fmla="*/ 4007351 w 5438021"/>
              <a:gd name="connsiteY68" fmla="*/ 575739 h 5279276"/>
              <a:gd name="connsiteX69" fmla="*/ 3827833 w 5438021"/>
              <a:gd name="connsiteY69" fmla="*/ 489742 h 5279276"/>
              <a:gd name="connsiteX70" fmla="*/ 3648229 w 5438021"/>
              <a:gd name="connsiteY70" fmla="*/ 403659 h 5279276"/>
              <a:gd name="connsiteX71" fmla="*/ 3557103 w 5438021"/>
              <a:gd name="connsiteY71" fmla="*/ 360831 h 5279276"/>
              <a:gd name="connsiteX72" fmla="*/ 3465720 w 5438021"/>
              <a:gd name="connsiteY72" fmla="*/ 318088 h 5279276"/>
              <a:gd name="connsiteX73" fmla="*/ 3376645 w 5438021"/>
              <a:gd name="connsiteY73" fmla="*/ 275688 h 5279276"/>
              <a:gd name="connsiteX74" fmla="*/ 3285603 w 5438021"/>
              <a:gd name="connsiteY74" fmla="*/ 232689 h 5279276"/>
              <a:gd name="connsiteX75" fmla="*/ 3104376 w 5438021"/>
              <a:gd name="connsiteY75" fmla="*/ 145837 h 5279276"/>
              <a:gd name="connsiteX76" fmla="*/ 2924858 w 5438021"/>
              <a:gd name="connsiteY76" fmla="*/ 59839 h 5279276"/>
              <a:gd name="connsiteX77" fmla="*/ 2716532 w 5438021"/>
              <a:gd name="connsiteY77" fmla="*/ 0 h 5279276"/>
              <a:gd name="connsiteX78" fmla="*/ 2711403 w 5438021"/>
              <a:gd name="connsiteY78" fmla="*/ 0 h 5279276"/>
              <a:gd name="connsiteX79" fmla="*/ 2533424 w 5438021"/>
              <a:gd name="connsiteY79" fmla="*/ 49581 h 5279276"/>
              <a:gd name="connsiteX80" fmla="*/ 2456573 w 5438021"/>
              <a:gd name="connsiteY80" fmla="*/ 86511 h 5279276"/>
              <a:gd name="connsiteX81" fmla="*/ 2376730 w 5438021"/>
              <a:gd name="connsiteY81" fmla="*/ 123012 h 5279276"/>
              <a:gd name="connsiteX82" fmla="*/ 2067361 w 5438021"/>
              <a:gd name="connsiteY82" fmla="*/ 271414 h 5279276"/>
              <a:gd name="connsiteX83" fmla="*/ 1448452 w 5438021"/>
              <a:gd name="connsiteY83" fmla="*/ 568046 h 5279276"/>
              <a:gd name="connsiteX84" fmla="*/ 1139169 w 5438021"/>
              <a:gd name="connsiteY84" fmla="*/ 716533 h 5279276"/>
              <a:gd name="connsiteX85" fmla="*/ 984356 w 5438021"/>
              <a:gd name="connsiteY85" fmla="*/ 789366 h 5279276"/>
              <a:gd name="connsiteX86" fmla="*/ 907591 w 5438021"/>
              <a:gd name="connsiteY86" fmla="*/ 826466 h 5279276"/>
              <a:gd name="connsiteX87" fmla="*/ 828688 w 5438021"/>
              <a:gd name="connsiteY87" fmla="*/ 863823 h 5279276"/>
              <a:gd name="connsiteX88" fmla="*/ 751667 w 5438021"/>
              <a:gd name="connsiteY88" fmla="*/ 900581 h 5279276"/>
              <a:gd name="connsiteX89" fmla="*/ 674901 w 5438021"/>
              <a:gd name="connsiteY89" fmla="*/ 937681 h 5279276"/>
              <a:gd name="connsiteX90" fmla="*/ 545820 w 5438021"/>
              <a:gd name="connsiteY90" fmla="*/ 1038724 h 5279276"/>
              <a:gd name="connsiteX91" fmla="*/ 472816 w 5438021"/>
              <a:gd name="connsiteY91" fmla="*/ 1195931 h 5279276"/>
              <a:gd name="connsiteX92" fmla="*/ 427509 w 5438021"/>
              <a:gd name="connsiteY92" fmla="*/ 1380748 h 527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438021" h="5279276">
                <a:moveTo>
                  <a:pt x="427509" y="1380748"/>
                </a:moveTo>
                <a:lnTo>
                  <a:pt x="399726" y="1522311"/>
                </a:lnTo>
                <a:lnTo>
                  <a:pt x="396905" y="1522824"/>
                </a:lnTo>
                <a:lnTo>
                  <a:pt x="263549" y="2100957"/>
                </a:lnTo>
                <a:lnTo>
                  <a:pt x="228073" y="2268592"/>
                </a:lnTo>
                <a:lnTo>
                  <a:pt x="222688" y="2275944"/>
                </a:lnTo>
                <a:cubicBezTo>
                  <a:pt x="222688" y="2305693"/>
                  <a:pt x="200462" y="2369379"/>
                  <a:pt x="194991" y="2399982"/>
                </a:cubicBezTo>
                <a:cubicBezTo>
                  <a:pt x="187382" y="2443409"/>
                  <a:pt x="175927" y="2481364"/>
                  <a:pt x="165926" y="2525217"/>
                </a:cubicBezTo>
                <a:cubicBezTo>
                  <a:pt x="146863" y="2608736"/>
                  <a:pt x="124808" y="2694819"/>
                  <a:pt x="108651" y="2776371"/>
                </a:cubicBezTo>
                <a:cubicBezTo>
                  <a:pt x="92238" y="2859120"/>
                  <a:pt x="64455" y="2945118"/>
                  <a:pt x="51291" y="3025046"/>
                </a:cubicBezTo>
                <a:cubicBezTo>
                  <a:pt x="38639" y="3101726"/>
                  <a:pt x="0" y="3200546"/>
                  <a:pt x="0" y="3282355"/>
                </a:cubicBezTo>
                <a:lnTo>
                  <a:pt x="0" y="3284920"/>
                </a:lnTo>
                <a:cubicBezTo>
                  <a:pt x="0" y="3433663"/>
                  <a:pt x="73944" y="3515557"/>
                  <a:pt x="143614" y="3596511"/>
                </a:cubicBezTo>
                <a:cubicBezTo>
                  <a:pt x="178407" y="3637031"/>
                  <a:pt x="211746" y="3680799"/>
                  <a:pt x="244999" y="3722858"/>
                </a:cubicBezTo>
                <a:cubicBezTo>
                  <a:pt x="279022" y="3766027"/>
                  <a:pt x="314327" y="3806205"/>
                  <a:pt x="347581" y="3850315"/>
                </a:cubicBezTo>
                <a:cubicBezTo>
                  <a:pt x="412549" y="3936398"/>
                  <a:pt x="484955" y="4018977"/>
                  <a:pt x="551889" y="4103777"/>
                </a:cubicBezTo>
                <a:cubicBezTo>
                  <a:pt x="617969" y="4187381"/>
                  <a:pt x="686613" y="4277397"/>
                  <a:pt x="755685" y="4357667"/>
                </a:cubicBezTo>
                <a:cubicBezTo>
                  <a:pt x="790733" y="4398358"/>
                  <a:pt x="823730" y="4441698"/>
                  <a:pt x="857069" y="4484013"/>
                </a:cubicBezTo>
                <a:cubicBezTo>
                  <a:pt x="890408" y="4526243"/>
                  <a:pt x="927081" y="4567275"/>
                  <a:pt x="958711" y="4610018"/>
                </a:cubicBezTo>
                <a:cubicBezTo>
                  <a:pt x="989827" y="4652076"/>
                  <a:pt x="1027269" y="4693964"/>
                  <a:pt x="1060266" y="4735936"/>
                </a:cubicBezTo>
                <a:cubicBezTo>
                  <a:pt x="1091041" y="4775003"/>
                  <a:pt x="1129937" y="4828516"/>
                  <a:pt x="1162934" y="4863480"/>
                </a:cubicBezTo>
                <a:cubicBezTo>
                  <a:pt x="1197811" y="4900409"/>
                  <a:pt x="1229954" y="4950246"/>
                  <a:pt x="1264147" y="4989911"/>
                </a:cubicBezTo>
                <a:cubicBezTo>
                  <a:pt x="1300051" y="5031628"/>
                  <a:pt x="1331253" y="5075140"/>
                  <a:pt x="1366558" y="5117540"/>
                </a:cubicBezTo>
                <a:cubicBezTo>
                  <a:pt x="1409300" y="5168831"/>
                  <a:pt x="1427252" y="5189604"/>
                  <a:pt x="1485382" y="5226448"/>
                </a:cubicBezTo>
                <a:cubicBezTo>
                  <a:pt x="1526414" y="5252521"/>
                  <a:pt x="1598051" y="5277567"/>
                  <a:pt x="1664387" y="5277567"/>
                </a:cubicBezTo>
                <a:lnTo>
                  <a:pt x="3763890" y="5279277"/>
                </a:lnTo>
                <a:lnTo>
                  <a:pt x="3854760" y="5267480"/>
                </a:lnTo>
                <a:cubicBezTo>
                  <a:pt x="3861172" y="5263121"/>
                  <a:pt x="3882970" y="5257479"/>
                  <a:pt x="3893656" y="5253204"/>
                </a:cubicBezTo>
                <a:cubicBezTo>
                  <a:pt x="3910753" y="5246366"/>
                  <a:pt x="3917592" y="5242433"/>
                  <a:pt x="3932295" y="5236278"/>
                </a:cubicBezTo>
                <a:cubicBezTo>
                  <a:pt x="3959821" y="5224738"/>
                  <a:pt x="3978115" y="5209778"/>
                  <a:pt x="4000426" y="5193109"/>
                </a:cubicBezTo>
                <a:cubicBezTo>
                  <a:pt x="4032568" y="5169173"/>
                  <a:pt x="4080782" y="5108308"/>
                  <a:pt x="4105145" y="5075311"/>
                </a:cubicBezTo>
                <a:cubicBezTo>
                  <a:pt x="4166181" y="4992220"/>
                  <a:pt x="4241493" y="4912890"/>
                  <a:pt x="4302444" y="4829970"/>
                </a:cubicBezTo>
                <a:cubicBezTo>
                  <a:pt x="4363565" y="4746793"/>
                  <a:pt x="4438963" y="4667549"/>
                  <a:pt x="4499742" y="4584629"/>
                </a:cubicBezTo>
                <a:cubicBezTo>
                  <a:pt x="4560095" y="4502392"/>
                  <a:pt x="4632244" y="4420327"/>
                  <a:pt x="4696528" y="4338946"/>
                </a:cubicBezTo>
                <a:cubicBezTo>
                  <a:pt x="4826807" y="4173960"/>
                  <a:pt x="4960676" y="4013505"/>
                  <a:pt x="5091126" y="3848349"/>
                </a:cubicBezTo>
                <a:cubicBezTo>
                  <a:pt x="5123188" y="3807240"/>
                  <a:pt x="5155991" y="3766714"/>
                  <a:pt x="5189518" y="3726790"/>
                </a:cubicBezTo>
                <a:cubicBezTo>
                  <a:pt x="5223285" y="3687125"/>
                  <a:pt x="5253802" y="3640792"/>
                  <a:pt x="5288167" y="3602837"/>
                </a:cubicBezTo>
                <a:cubicBezTo>
                  <a:pt x="5319113" y="3568814"/>
                  <a:pt x="5358949" y="3517951"/>
                  <a:pt x="5384509" y="3479141"/>
                </a:cubicBezTo>
                <a:cubicBezTo>
                  <a:pt x="5406820" y="3445118"/>
                  <a:pt x="5438022" y="3364933"/>
                  <a:pt x="5438022" y="3310138"/>
                </a:cubicBezTo>
                <a:lnTo>
                  <a:pt x="5438022" y="3249443"/>
                </a:lnTo>
                <a:cubicBezTo>
                  <a:pt x="5438022" y="3249102"/>
                  <a:pt x="5425200" y="3196614"/>
                  <a:pt x="5423917" y="3190288"/>
                </a:cubicBezTo>
                <a:cubicBezTo>
                  <a:pt x="5419558" y="3170028"/>
                  <a:pt x="5413659" y="3146862"/>
                  <a:pt x="5410752" y="3130107"/>
                </a:cubicBezTo>
                <a:cubicBezTo>
                  <a:pt x="5405623" y="3101384"/>
                  <a:pt x="5391262" y="3033766"/>
                  <a:pt x="5382372" y="3009232"/>
                </a:cubicBezTo>
                <a:cubicBezTo>
                  <a:pt x="5378525" y="2998546"/>
                  <a:pt x="5372370" y="2963925"/>
                  <a:pt x="5368694" y="2949563"/>
                </a:cubicBezTo>
                <a:cubicBezTo>
                  <a:pt x="5363736" y="2929645"/>
                  <a:pt x="5359889" y="2909727"/>
                  <a:pt x="5354162" y="2890750"/>
                </a:cubicBezTo>
                <a:cubicBezTo>
                  <a:pt x="5343903" y="2856299"/>
                  <a:pt x="5336466" y="2805693"/>
                  <a:pt x="5327833" y="2767994"/>
                </a:cubicBezTo>
                <a:cubicBezTo>
                  <a:pt x="5318087" y="2725593"/>
                  <a:pt x="5309026" y="2692169"/>
                  <a:pt x="5300478" y="2648572"/>
                </a:cubicBezTo>
                <a:cubicBezTo>
                  <a:pt x="5296203" y="2626089"/>
                  <a:pt x="5290048" y="2614378"/>
                  <a:pt x="5286287" y="2589502"/>
                </a:cubicBezTo>
                <a:cubicBezTo>
                  <a:pt x="5282608" y="2568574"/>
                  <a:pt x="5278045" y="2547811"/>
                  <a:pt x="5272609" y="2527269"/>
                </a:cubicBezTo>
                <a:cubicBezTo>
                  <a:pt x="5261496" y="2487177"/>
                  <a:pt x="5217985" y="2319712"/>
                  <a:pt x="5218412" y="2285689"/>
                </a:cubicBezTo>
                <a:lnTo>
                  <a:pt x="5214822" y="2277996"/>
                </a:lnTo>
                <a:lnTo>
                  <a:pt x="5182936" y="2131475"/>
                </a:lnTo>
                <a:lnTo>
                  <a:pt x="5179516" y="2123781"/>
                </a:lnTo>
                <a:lnTo>
                  <a:pt x="5116856" y="1861172"/>
                </a:lnTo>
                <a:cubicBezTo>
                  <a:pt x="5116856" y="1830141"/>
                  <a:pt x="5096767" y="1789194"/>
                  <a:pt x="5094117" y="1752436"/>
                </a:cubicBezTo>
                <a:cubicBezTo>
                  <a:pt x="5093605" y="1745939"/>
                  <a:pt x="5083859" y="1710206"/>
                  <a:pt x="5081637" y="1699179"/>
                </a:cubicBezTo>
                <a:cubicBezTo>
                  <a:pt x="5077533" y="1678577"/>
                  <a:pt x="5071720" y="1665925"/>
                  <a:pt x="5067703" y="1644811"/>
                </a:cubicBezTo>
                <a:cubicBezTo>
                  <a:pt x="5062317" y="1616344"/>
                  <a:pt x="5052315" y="1560352"/>
                  <a:pt x="5043425" y="1537527"/>
                </a:cubicBezTo>
                <a:cubicBezTo>
                  <a:pt x="5034021" y="1513592"/>
                  <a:pt x="5026670" y="1458454"/>
                  <a:pt x="5017780" y="1429133"/>
                </a:cubicBezTo>
                <a:cubicBezTo>
                  <a:pt x="5008205" y="1396991"/>
                  <a:pt x="5003589" y="1356214"/>
                  <a:pt x="4993844" y="1321593"/>
                </a:cubicBezTo>
                <a:cubicBezTo>
                  <a:pt x="4984868" y="1289536"/>
                  <a:pt x="4975636" y="1244657"/>
                  <a:pt x="4968540" y="1212857"/>
                </a:cubicBezTo>
                <a:cubicBezTo>
                  <a:pt x="4947853" y="1119935"/>
                  <a:pt x="4933662" y="1093007"/>
                  <a:pt x="4883654" y="1029663"/>
                </a:cubicBezTo>
                <a:cubicBezTo>
                  <a:pt x="4841766" y="976577"/>
                  <a:pt x="4791587" y="949991"/>
                  <a:pt x="4727217" y="920499"/>
                </a:cubicBezTo>
                <a:cubicBezTo>
                  <a:pt x="4713881" y="914344"/>
                  <a:pt x="4697640" y="905454"/>
                  <a:pt x="4682851" y="899128"/>
                </a:cubicBezTo>
                <a:cubicBezTo>
                  <a:pt x="4667735" y="892612"/>
                  <a:pt x="4652851" y="885570"/>
                  <a:pt x="4638228" y="878013"/>
                </a:cubicBezTo>
                <a:cubicBezTo>
                  <a:pt x="4611556" y="861344"/>
                  <a:pt x="4575653" y="850487"/>
                  <a:pt x="4547870" y="834416"/>
                </a:cubicBezTo>
                <a:cubicBezTo>
                  <a:pt x="4522225" y="819627"/>
                  <a:pt x="4486663" y="806548"/>
                  <a:pt x="4458368" y="792357"/>
                </a:cubicBezTo>
                <a:cubicBezTo>
                  <a:pt x="4368519" y="747353"/>
                  <a:pt x="4277892" y="703920"/>
                  <a:pt x="4186527" y="662079"/>
                </a:cubicBezTo>
                <a:cubicBezTo>
                  <a:pt x="4126184" y="634597"/>
                  <a:pt x="4066445" y="605811"/>
                  <a:pt x="4007351" y="575739"/>
                </a:cubicBezTo>
                <a:cubicBezTo>
                  <a:pt x="3947255" y="545392"/>
                  <a:pt x="3887843" y="519832"/>
                  <a:pt x="3827833" y="489742"/>
                </a:cubicBezTo>
                <a:cubicBezTo>
                  <a:pt x="3767652" y="459651"/>
                  <a:pt x="3708154" y="433322"/>
                  <a:pt x="3648229" y="403659"/>
                </a:cubicBezTo>
                <a:cubicBezTo>
                  <a:pt x="3619165" y="389297"/>
                  <a:pt x="3585826" y="372884"/>
                  <a:pt x="3557103" y="360831"/>
                </a:cubicBezTo>
                <a:cubicBezTo>
                  <a:pt x="3530175" y="349547"/>
                  <a:pt x="3490767" y="325526"/>
                  <a:pt x="3465720" y="318088"/>
                </a:cubicBezTo>
                <a:cubicBezTo>
                  <a:pt x="3449478" y="313301"/>
                  <a:pt x="3397417" y="285177"/>
                  <a:pt x="3376645" y="275688"/>
                </a:cubicBezTo>
                <a:cubicBezTo>
                  <a:pt x="3346020" y="261951"/>
                  <a:pt x="3315667" y="247615"/>
                  <a:pt x="3285603" y="232689"/>
                </a:cubicBezTo>
                <a:cubicBezTo>
                  <a:pt x="3226106" y="202513"/>
                  <a:pt x="3164899" y="176269"/>
                  <a:pt x="3104376" y="145837"/>
                </a:cubicBezTo>
                <a:cubicBezTo>
                  <a:pt x="3044280" y="115661"/>
                  <a:pt x="2985125" y="90015"/>
                  <a:pt x="2924858" y="59839"/>
                </a:cubicBezTo>
                <a:cubicBezTo>
                  <a:pt x="2863395" y="29065"/>
                  <a:pt x="2807915" y="0"/>
                  <a:pt x="2716532" y="0"/>
                </a:cubicBezTo>
                <a:lnTo>
                  <a:pt x="2711403" y="0"/>
                </a:lnTo>
                <a:cubicBezTo>
                  <a:pt x="2629509" y="0"/>
                  <a:pt x="2590442" y="27013"/>
                  <a:pt x="2533424" y="49581"/>
                </a:cubicBezTo>
                <a:cubicBezTo>
                  <a:pt x="2506966" y="60059"/>
                  <a:pt x="2481285" y="72399"/>
                  <a:pt x="2456573" y="86511"/>
                </a:cubicBezTo>
                <a:cubicBezTo>
                  <a:pt x="2437168" y="98649"/>
                  <a:pt x="2399469" y="111728"/>
                  <a:pt x="2376730" y="123012"/>
                </a:cubicBezTo>
                <a:cubicBezTo>
                  <a:pt x="2273721" y="173876"/>
                  <a:pt x="2170285" y="219952"/>
                  <a:pt x="2067361" y="271414"/>
                </a:cubicBezTo>
                <a:cubicBezTo>
                  <a:pt x="1862369" y="373995"/>
                  <a:pt x="1653274" y="465464"/>
                  <a:pt x="1448452" y="568046"/>
                </a:cubicBezTo>
                <a:cubicBezTo>
                  <a:pt x="1345272" y="619935"/>
                  <a:pt x="1242434" y="665669"/>
                  <a:pt x="1139169" y="716533"/>
                </a:cubicBezTo>
                <a:cubicBezTo>
                  <a:pt x="1087365" y="742007"/>
                  <a:pt x="1036416" y="765430"/>
                  <a:pt x="984356" y="789366"/>
                </a:cubicBezTo>
                <a:cubicBezTo>
                  <a:pt x="965122" y="798256"/>
                  <a:pt x="925543" y="820909"/>
                  <a:pt x="907591" y="826466"/>
                </a:cubicBezTo>
                <a:cubicBezTo>
                  <a:pt x="897760" y="829458"/>
                  <a:pt x="838177" y="857924"/>
                  <a:pt x="828688" y="863823"/>
                </a:cubicBezTo>
                <a:cubicBezTo>
                  <a:pt x="810395" y="875192"/>
                  <a:pt x="772611" y="891007"/>
                  <a:pt x="751667" y="900581"/>
                </a:cubicBezTo>
                <a:cubicBezTo>
                  <a:pt x="734142" y="908702"/>
                  <a:pt x="689263" y="933407"/>
                  <a:pt x="674901" y="937681"/>
                </a:cubicBezTo>
                <a:cubicBezTo>
                  <a:pt x="631988" y="950419"/>
                  <a:pt x="573004" y="1007180"/>
                  <a:pt x="545820" y="1038724"/>
                </a:cubicBezTo>
                <a:cubicBezTo>
                  <a:pt x="508800" y="1084246"/>
                  <a:pt x="483709" y="1138276"/>
                  <a:pt x="472816" y="1195931"/>
                </a:cubicBezTo>
                <a:cubicBezTo>
                  <a:pt x="469738" y="1215079"/>
                  <a:pt x="432552" y="1373226"/>
                  <a:pt x="427509" y="1380748"/>
                </a:cubicBezTo>
                <a:close/>
              </a:path>
            </a:pathLst>
          </a:custGeom>
          <a:solidFill>
            <a:srgbClr val="326CE5"/>
          </a:solidFill>
          <a:ln w="854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A0170CC2-90BE-3C3B-1D88-A28D28CDA2AD}"/>
              </a:ext>
            </a:extLst>
          </p:cNvPr>
          <p:cNvSpPr/>
          <p:nvPr/>
        </p:nvSpPr>
        <p:spPr>
          <a:xfrm>
            <a:off x="5279353" y="3133548"/>
            <a:ext cx="1633291" cy="1371123"/>
          </a:xfrm>
          <a:custGeom>
            <a:avLst/>
            <a:gdLst>
              <a:gd name="connsiteX0" fmla="*/ 0 w 1434445"/>
              <a:gd name="connsiteY0" fmla="*/ 1204196 h 1204195"/>
              <a:gd name="connsiteX1" fmla="*/ 190466 w 1434445"/>
              <a:gd name="connsiteY1" fmla="*/ 325693 h 1204195"/>
              <a:gd name="connsiteX2" fmla="*/ 689889 w 1434445"/>
              <a:gd name="connsiteY2" fmla="*/ 664 h 1204195"/>
              <a:gd name="connsiteX3" fmla="*/ 1260643 w 1434445"/>
              <a:gd name="connsiteY3" fmla="*/ 355701 h 1204195"/>
              <a:gd name="connsiteX4" fmla="*/ 1434446 w 1434445"/>
              <a:gd name="connsiteY4" fmla="*/ 1190439 h 1204195"/>
              <a:gd name="connsiteX5" fmla="*/ 1186354 w 1434445"/>
              <a:gd name="connsiteY5" fmla="*/ 1072873 h 1204195"/>
              <a:gd name="connsiteX6" fmla="*/ 959117 w 1434445"/>
              <a:gd name="connsiteY6" fmla="*/ 1182596 h 1204195"/>
              <a:gd name="connsiteX7" fmla="*/ 696214 w 1434445"/>
              <a:gd name="connsiteY7" fmla="*/ 1084393 h 1204195"/>
              <a:gd name="connsiteX8" fmla="*/ 457946 w 1434445"/>
              <a:gd name="connsiteY8" fmla="*/ 1181953 h 1204195"/>
              <a:gd name="connsiteX9" fmla="*/ 222917 w 1434445"/>
              <a:gd name="connsiteY9" fmla="*/ 1086990 h 1204195"/>
              <a:gd name="connsiteX10" fmla="*/ 0 w 1434445"/>
              <a:gd name="connsiteY10" fmla="*/ 1204196 h 120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34445" h="1204195">
                <a:moveTo>
                  <a:pt x="0" y="1204196"/>
                </a:moveTo>
                <a:cubicBezTo>
                  <a:pt x="105300" y="986139"/>
                  <a:pt x="95349" y="530713"/>
                  <a:pt x="190466" y="325693"/>
                </a:cubicBezTo>
                <a:cubicBezTo>
                  <a:pt x="285609" y="120673"/>
                  <a:pt x="428271" y="25659"/>
                  <a:pt x="689889" y="664"/>
                </a:cubicBezTo>
                <a:cubicBezTo>
                  <a:pt x="960712" y="-10547"/>
                  <a:pt x="1171466" y="120673"/>
                  <a:pt x="1260643" y="355701"/>
                </a:cubicBezTo>
                <a:cubicBezTo>
                  <a:pt x="1349820" y="590730"/>
                  <a:pt x="1346169" y="1027101"/>
                  <a:pt x="1434446" y="1190439"/>
                </a:cubicBezTo>
                <a:cubicBezTo>
                  <a:pt x="1341926" y="1132710"/>
                  <a:pt x="1286897" y="1070019"/>
                  <a:pt x="1186354" y="1072873"/>
                </a:cubicBezTo>
                <a:cubicBezTo>
                  <a:pt x="1085811" y="1075727"/>
                  <a:pt x="1048063" y="1178147"/>
                  <a:pt x="959117" y="1182596"/>
                </a:cubicBezTo>
                <a:cubicBezTo>
                  <a:pt x="870146" y="1187044"/>
                  <a:pt x="794031" y="1079893"/>
                  <a:pt x="696214" y="1084393"/>
                </a:cubicBezTo>
                <a:cubicBezTo>
                  <a:pt x="598423" y="1088893"/>
                  <a:pt x="569700" y="1183136"/>
                  <a:pt x="457946" y="1181953"/>
                </a:cubicBezTo>
                <a:cubicBezTo>
                  <a:pt x="346166" y="1180744"/>
                  <a:pt x="311323" y="1083724"/>
                  <a:pt x="222917" y="1086990"/>
                </a:cubicBezTo>
                <a:cubicBezTo>
                  <a:pt x="134537" y="1090256"/>
                  <a:pt x="74880" y="1123633"/>
                  <a:pt x="0" y="1204196"/>
                </a:cubicBezTo>
                <a:close/>
              </a:path>
            </a:pathLst>
          </a:custGeom>
          <a:solidFill>
            <a:srgbClr val="CFE3EF"/>
          </a:solidFill>
          <a:ln w="25622" cap="rnd">
            <a:solidFill>
              <a:srgbClr val="355386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28379C9-341D-F23E-E45C-944C06D38FBD}"/>
              </a:ext>
            </a:extLst>
          </p:cNvPr>
          <p:cNvSpPr/>
          <p:nvPr/>
        </p:nvSpPr>
        <p:spPr>
          <a:xfrm>
            <a:off x="6139538" y="3503686"/>
            <a:ext cx="251797" cy="390579"/>
          </a:xfrm>
          <a:custGeom>
            <a:avLst/>
            <a:gdLst>
              <a:gd name="connsiteX0" fmla="*/ 221143 w 221142"/>
              <a:gd name="connsiteY0" fmla="*/ 171514 h 343028"/>
              <a:gd name="connsiteX1" fmla="*/ 110571 w 221142"/>
              <a:gd name="connsiteY1" fmla="*/ 343029 h 343028"/>
              <a:gd name="connsiteX2" fmla="*/ 0 w 221142"/>
              <a:gd name="connsiteY2" fmla="*/ 171514 h 343028"/>
              <a:gd name="connsiteX3" fmla="*/ 110571 w 221142"/>
              <a:gd name="connsiteY3" fmla="*/ 0 h 343028"/>
              <a:gd name="connsiteX4" fmla="*/ 221143 w 221142"/>
              <a:gd name="connsiteY4" fmla="*/ 171514 h 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42" h="343028">
                <a:moveTo>
                  <a:pt x="221143" y="171514"/>
                </a:moveTo>
                <a:cubicBezTo>
                  <a:pt x="221143" y="266239"/>
                  <a:pt x="171638" y="343029"/>
                  <a:pt x="110571" y="343029"/>
                </a:cubicBezTo>
                <a:cubicBezTo>
                  <a:pt x="49505" y="343029"/>
                  <a:pt x="0" y="266239"/>
                  <a:pt x="0" y="171514"/>
                </a:cubicBezTo>
                <a:cubicBezTo>
                  <a:pt x="0" y="76790"/>
                  <a:pt x="49505" y="0"/>
                  <a:pt x="110571" y="0"/>
                </a:cubicBezTo>
                <a:cubicBezTo>
                  <a:pt x="171638" y="0"/>
                  <a:pt x="221143" y="76790"/>
                  <a:pt x="221143" y="171514"/>
                </a:cubicBezTo>
                <a:close/>
              </a:path>
            </a:pathLst>
          </a:custGeom>
          <a:solidFill>
            <a:srgbClr val="355386"/>
          </a:solidFill>
          <a:ln w="255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1BED4F8-5A4C-9F86-E067-686E895A2EA8}"/>
              </a:ext>
            </a:extLst>
          </p:cNvPr>
          <p:cNvSpPr/>
          <p:nvPr/>
        </p:nvSpPr>
        <p:spPr>
          <a:xfrm>
            <a:off x="5648268" y="3503686"/>
            <a:ext cx="251797" cy="390579"/>
          </a:xfrm>
          <a:custGeom>
            <a:avLst/>
            <a:gdLst>
              <a:gd name="connsiteX0" fmla="*/ 221143 w 221142"/>
              <a:gd name="connsiteY0" fmla="*/ 171514 h 343028"/>
              <a:gd name="connsiteX1" fmla="*/ 110571 w 221142"/>
              <a:gd name="connsiteY1" fmla="*/ 343029 h 343028"/>
              <a:gd name="connsiteX2" fmla="*/ 0 w 221142"/>
              <a:gd name="connsiteY2" fmla="*/ 171514 h 343028"/>
              <a:gd name="connsiteX3" fmla="*/ 110571 w 221142"/>
              <a:gd name="connsiteY3" fmla="*/ 0 h 343028"/>
              <a:gd name="connsiteX4" fmla="*/ 221143 w 221142"/>
              <a:gd name="connsiteY4" fmla="*/ 171514 h 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142" h="343028">
                <a:moveTo>
                  <a:pt x="221143" y="171514"/>
                </a:moveTo>
                <a:cubicBezTo>
                  <a:pt x="221143" y="266239"/>
                  <a:pt x="171638" y="343029"/>
                  <a:pt x="110571" y="343029"/>
                </a:cubicBezTo>
                <a:cubicBezTo>
                  <a:pt x="49505" y="343029"/>
                  <a:pt x="0" y="266239"/>
                  <a:pt x="0" y="171514"/>
                </a:cubicBezTo>
                <a:cubicBezTo>
                  <a:pt x="0" y="76790"/>
                  <a:pt x="49505" y="0"/>
                  <a:pt x="110571" y="0"/>
                </a:cubicBezTo>
                <a:cubicBezTo>
                  <a:pt x="171638" y="0"/>
                  <a:pt x="221143" y="76790"/>
                  <a:pt x="221143" y="171514"/>
                </a:cubicBezTo>
                <a:close/>
              </a:path>
            </a:pathLst>
          </a:custGeom>
          <a:solidFill>
            <a:srgbClr val="355386"/>
          </a:solidFill>
          <a:ln w="255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B299FC0-9DA5-CEB8-346B-D79C2F25F787}"/>
              </a:ext>
            </a:extLst>
          </p:cNvPr>
          <p:cNvSpPr/>
          <p:nvPr/>
        </p:nvSpPr>
        <p:spPr>
          <a:xfrm>
            <a:off x="6189634" y="3572199"/>
            <a:ext cx="175672" cy="175672"/>
          </a:xfrm>
          <a:custGeom>
            <a:avLst/>
            <a:gdLst>
              <a:gd name="connsiteX0" fmla="*/ 154286 w 154285"/>
              <a:gd name="connsiteY0" fmla="*/ 77143 h 154285"/>
              <a:gd name="connsiteX1" fmla="*/ 77143 w 154285"/>
              <a:gd name="connsiteY1" fmla="*/ 154286 h 154285"/>
              <a:gd name="connsiteX2" fmla="*/ 0 w 154285"/>
              <a:gd name="connsiteY2" fmla="*/ 77143 h 154285"/>
              <a:gd name="connsiteX3" fmla="*/ 77143 w 154285"/>
              <a:gd name="connsiteY3" fmla="*/ 0 h 154285"/>
              <a:gd name="connsiteX4" fmla="*/ 154286 w 154285"/>
              <a:gd name="connsiteY4" fmla="*/ 77143 h 15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85" h="154285">
                <a:moveTo>
                  <a:pt x="154286" y="77143"/>
                </a:moveTo>
                <a:cubicBezTo>
                  <a:pt x="154286" y="119748"/>
                  <a:pt x="119748" y="154286"/>
                  <a:pt x="77143" y="154286"/>
                </a:cubicBezTo>
                <a:cubicBezTo>
                  <a:pt x="34538" y="154286"/>
                  <a:pt x="0" y="119748"/>
                  <a:pt x="0" y="77143"/>
                </a:cubicBezTo>
                <a:cubicBezTo>
                  <a:pt x="0" y="34538"/>
                  <a:pt x="34538" y="0"/>
                  <a:pt x="77143" y="0"/>
                </a:cubicBezTo>
                <a:cubicBezTo>
                  <a:pt x="119748" y="0"/>
                  <a:pt x="154286" y="34538"/>
                  <a:pt x="154286" y="77143"/>
                </a:cubicBezTo>
                <a:close/>
              </a:path>
            </a:pathLst>
          </a:custGeom>
          <a:solidFill>
            <a:srgbClr val="FFFFFF"/>
          </a:solidFill>
          <a:ln w="255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E807A3F-36F3-C9F4-1A96-A338E5B99C33}"/>
              </a:ext>
            </a:extLst>
          </p:cNvPr>
          <p:cNvSpPr/>
          <p:nvPr/>
        </p:nvSpPr>
        <p:spPr>
          <a:xfrm>
            <a:off x="5697309" y="3572199"/>
            <a:ext cx="175672" cy="175672"/>
          </a:xfrm>
          <a:custGeom>
            <a:avLst/>
            <a:gdLst>
              <a:gd name="connsiteX0" fmla="*/ 154286 w 154285"/>
              <a:gd name="connsiteY0" fmla="*/ 77143 h 154285"/>
              <a:gd name="connsiteX1" fmla="*/ 77143 w 154285"/>
              <a:gd name="connsiteY1" fmla="*/ 154286 h 154285"/>
              <a:gd name="connsiteX2" fmla="*/ 0 w 154285"/>
              <a:gd name="connsiteY2" fmla="*/ 77143 h 154285"/>
              <a:gd name="connsiteX3" fmla="*/ 77143 w 154285"/>
              <a:gd name="connsiteY3" fmla="*/ 0 h 154285"/>
              <a:gd name="connsiteX4" fmla="*/ 154286 w 154285"/>
              <a:gd name="connsiteY4" fmla="*/ 77143 h 15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85" h="154285">
                <a:moveTo>
                  <a:pt x="154286" y="77143"/>
                </a:moveTo>
                <a:cubicBezTo>
                  <a:pt x="154286" y="119748"/>
                  <a:pt x="119748" y="154286"/>
                  <a:pt x="77143" y="154286"/>
                </a:cubicBezTo>
                <a:cubicBezTo>
                  <a:pt x="34538" y="154286"/>
                  <a:pt x="0" y="119748"/>
                  <a:pt x="0" y="77143"/>
                </a:cubicBezTo>
                <a:cubicBezTo>
                  <a:pt x="0" y="34538"/>
                  <a:pt x="34538" y="0"/>
                  <a:pt x="77143" y="0"/>
                </a:cubicBezTo>
                <a:cubicBezTo>
                  <a:pt x="119748" y="0"/>
                  <a:pt x="154286" y="34538"/>
                  <a:pt x="154286" y="77143"/>
                </a:cubicBezTo>
                <a:close/>
              </a:path>
            </a:pathLst>
          </a:custGeom>
          <a:solidFill>
            <a:srgbClr val="FFFFFF"/>
          </a:solidFill>
          <a:ln w="2558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616FC-EC67-EE29-692D-464AD3564D7A}"/>
              </a:ext>
            </a:extLst>
          </p:cNvPr>
          <p:cNvSpPr txBox="1"/>
          <p:nvPr/>
        </p:nvSpPr>
        <p:spPr>
          <a:xfrm>
            <a:off x="5940671" y="4009152"/>
            <a:ext cx="933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150" b="1">
                <a:solidFill>
                  <a:srgbClr val="355286"/>
                </a:solidFill>
                <a:latin typeface="Calibri" panose="020F0502020204030204" pitchFamily="34" charset="0"/>
              </a:rPr>
              <a:t>KWOK</a:t>
            </a:r>
            <a:endParaRPr kumimoji="1" lang="zh-CN" altLang="en-US" sz="2150" b="1">
              <a:solidFill>
                <a:srgbClr val="35528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3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Test</a:t>
            </a:r>
            <a:r>
              <a:rPr lang="zh-CN" altLang="en-US" sz="4800">
                <a:latin typeface="Arial"/>
                <a:cs typeface="Arial"/>
              </a:rPr>
              <a:t> </a:t>
            </a:r>
            <a:r>
              <a:rPr lang="en-US" altLang="zh-CN" sz="4800">
                <a:latin typeface="Calibri"/>
                <a:ea typeface="Calibri"/>
                <a:cs typeface="Calibri"/>
              </a:rPr>
              <a:t>&amp; </a:t>
            </a:r>
            <a:r>
              <a:rPr lang="en-US" sz="4800">
                <a:latin typeface="Arial"/>
                <a:cs typeface="Arial"/>
              </a:rPr>
              <a:t>CI Pipeline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ACC2B-EB5D-F9D4-7E76-5D407ADE5B43}"/>
              </a:ext>
            </a:extLst>
          </p:cNvPr>
          <p:cNvSpPr txBox="1"/>
          <p:nvPr/>
        </p:nvSpPr>
        <p:spPr>
          <a:xfrm>
            <a:off x="2403231" y="6428154"/>
            <a:ext cx="7383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sigs.k8s.io/e2e-framework</a:t>
            </a:r>
            <a:endParaRPr lang="en-US" sz="200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87885-3433-511B-CAAC-9BCA8F294B6C}"/>
              </a:ext>
            </a:extLst>
          </p:cNvPr>
          <p:cNvSpPr txBox="1"/>
          <p:nvPr/>
        </p:nvSpPr>
        <p:spPr>
          <a:xfrm>
            <a:off x="693614" y="1103922"/>
            <a:ext cx="5529383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05900"/>
                </a:solidFill>
                <a:ea typeface="+mn-lt"/>
                <a:cs typeface="+mn-lt"/>
              </a:rPr>
              <a:t>import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os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"testing"</a:t>
            </a: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"sigs.k8s.io/e2e-framework/pkg/env"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envconf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envfuncs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"sigs.k8s.io/e2e-framework/support/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var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Environment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TestMain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-cluster"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kwok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NewProvider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Finish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DestroyCluster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os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Exit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Run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  <a:br>
              <a:rPr lang="en-US" sz="1400">
                <a:ea typeface="+mn-lt"/>
                <a:cs typeface="+mn-lt"/>
              </a:rPr>
            </a:b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endParaRPr lang="en-US" sz="1600" b="1"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98C6D-8F9F-44FC-3916-63E1DF6B66F2}"/>
              </a:ext>
            </a:extLst>
          </p:cNvPr>
          <p:cNvSpPr txBox="1"/>
          <p:nvPr/>
        </p:nvSpPr>
        <p:spPr>
          <a:xfrm>
            <a:off x="5373075" y="1416537"/>
            <a:ext cx="677007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TestKwokCluster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deploymentFeature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features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"cases"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Config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node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newNode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-node"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if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Client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Resources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Create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node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);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!=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nil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Fatal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}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deployment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newDeployment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"test-deployment"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if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Client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Resources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Create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deployment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);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!=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nil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Fatal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}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return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Assess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"test case"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Config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i="1">
                <a:solidFill>
                  <a:srgbClr val="8C8C8C"/>
                </a:solidFill>
                <a:ea typeface="+mn-lt"/>
                <a:cs typeface="+mn-lt"/>
              </a:rPr>
              <a:t>// </a:t>
            </a:r>
            <a:r>
              <a:rPr lang="en-US" sz="1400" i="1">
                <a:solidFill>
                  <a:srgbClr val="008DDE"/>
                </a:solidFill>
                <a:ea typeface="+mn-lt"/>
                <a:cs typeface="+mn-lt"/>
              </a:rPr>
              <a:t>TODO: add test case</a:t>
            </a:r>
            <a:br>
              <a:rPr lang="en-US" sz="1400" i="1">
                <a:ea typeface="+mn-lt"/>
                <a:cs typeface="+mn-lt"/>
              </a:rPr>
            </a:br>
            <a:r>
              <a:rPr lang="en-US" sz="1400" i="1">
                <a:solidFill>
                  <a:srgbClr val="008DDE"/>
                </a:solidFill>
                <a:ea typeface="+mn-lt"/>
                <a:cs typeface="+mn-lt"/>
              </a:rPr>
              <a:t>   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return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Feature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Test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deploymentFeature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</a:p>
          <a:p>
            <a:endParaRPr lang="en-US" sz="1600">
              <a:solidFill>
                <a:srgbClr val="BCBEC4"/>
              </a:solidFill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89C4E-A49C-24A5-E543-5C878C294577}"/>
              </a:ext>
            </a:extLst>
          </p:cNvPr>
          <p:cNvSpPr/>
          <p:nvPr/>
        </p:nvSpPr>
        <p:spPr>
          <a:xfrm>
            <a:off x="5828757" y="2948914"/>
            <a:ext cx="5283646" cy="876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3D413F4-89BF-2C6B-73D5-FFAB55732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3075" y="302701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2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Test</a:t>
            </a:r>
            <a:r>
              <a:rPr lang="zh-CN" altLang="en-US" sz="4800">
                <a:latin typeface="Arial"/>
                <a:cs typeface="Arial"/>
              </a:rPr>
              <a:t> </a:t>
            </a:r>
            <a:r>
              <a:rPr lang="en-US" altLang="zh-CN" sz="4800">
                <a:latin typeface="Calibri"/>
                <a:ea typeface="Calibri"/>
                <a:cs typeface="Calibri"/>
              </a:rPr>
              <a:t>&amp; </a:t>
            </a:r>
            <a:r>
              <a:rPr lang="en-US" sz="4800">
                <a:latin typeface="Arial"/>
                <a:cs typeface="Arial"/>
              </a:rPr>
              <a:t>CI Pipeline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ACC2B-EB5D-F9D4-7E76-5D407ADE5B43}"/>
              </a:ext>
            </a:extLst>
          </p:cNvPr>
          <p:cNvSpPr txBox="1"/>
          <p:nvPr/>
        </p:nvSpPr>
        <p:spPr>
          <a:xfrm>
            <a:off x="2403231" y="6428154"/>
            <a:ext cx="7383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sigs.k8s.io/e2e-framework</a:t>
            </a:r>
            <a:endParaRPr lang="en-US" sz="200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87885-3433-511B-CAAC-9BCA8F294B6C}"/>
              </a:ext>
            </a:extLst>
          </p:cNvPr>
          <p:cNvSpPr txBox="1"/>
          <p:nvPr/>
        </p:nvSpPr>
        <p:spPr>
          <a:xfrm>
            <a:off x="693614" y="1103922"/>
            <a:ext cx="5529383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05900"/>
                </a:solidFill>
                <a:ea typeface="+mn-lt"/>
                <a:cs typeface="+mn-lt"/>
              </a:rPr>
              <a:t>import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os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"testing"</a:t>
            </a: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"sigs.k8s.io/e2e-framework/pkg/env"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envconf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envfuncs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"sigs.k8s.io/e2e-framework/support/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var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Environment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TestMain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-cluster"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kwok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NewProvider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Finish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DestroyCluster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os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Exit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Run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  <a:br>
              <a:rPr lang="en-US" sz="1400">
                <a:ea typeface="+mn-lt"/>
                <a:cs typeface="+mn-lt"/>
              </a:rPr>
            </a:b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endParaRPr lang="en-US" sz="1600" b="1"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98C6D-8F9F-44FC-3916-63E1DF6B66F2}"/>
              </a:ext>
            </a:extLst>
          </p:cNvPr>
          <p:cNvSpPr txBox="1"/>
          <p:nvPr/>
        </p:nvSpPr>
        <p:spPr>
          <a:xfrm>
            <a:off x="5373075" y="1416537"/>
            <a:ext cx="677007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TestKwokCluster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deploymentFeature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features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"cases"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Config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node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newNode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-node"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if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Client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Resources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Create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node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);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!=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nil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Fatal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}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deployment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newDeployment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"test-deployment"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if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Client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Resources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Create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deployment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);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!=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nil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Fatal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}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return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Assess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"test case"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Config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i="1">
                <a:solidFill>
                  <a:srgbClr val="8C8C8C"/>
                </a:solidFill>
                <a:ea typeface="+mn-lt"/>
                <a:cs typeface="+mn-lt"/>
              </a:rPr>
              <a:t>// </a:t>
            </a:r>
            <a:r>
              <a:rPr lang="en-US" sz="1400" i="1">
                <a:solidFill>
                  <a:srgbClr val="008DDE"/>
                </a:solidFill>
                <a:ea typeface="+mn-lt"/>
                <a:cs typeface="+mn-lt"/>
              </a:rPr>
              <a:t>TODO: add test case</a:t>
            </a:r>
            <a:br>
              <a:rPr lang="en-US" sz="1400" i="1">
                <a:ea typeface="+mn-lt"/>
                <a:cs typeface="+mn-lt"/>
              </a:rPr>
            </a:br>
            <a:r>
              <a:rPr lang="en-US" sz="1400" i="1">
                <a:solidFill>
                  <a:srgbClr val="008DDE"/>
                </a:solidFill>
                <a:ea typeface="+mn-lt"/>
                <a:cs typeface="+mn-lt"/>
              </a:rPr>
              <a:t>   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return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Feature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Test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deploymentFeature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</a:p>
          <a:p>
            <a:endParaRPr lang="en-US" sz="1600">
              <a:solidFill>
                <a:srgbClr val="BCBEC4"/>
              </a:solidFill>
              <a:ea typeface="+mn-lt"/>
              <a:cs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ABC20C-AD94-8D35-B1E0-4BE94F5607C0}"/>
              </a:ext>
            </a:extLst>
          </p:cNvPr>
          <p:cNvSpPr/>
          <p:nvPr/>
        </p:nvSpPr>
        <p:spPr>
          <a:xfrm>
            <a:off x="5696133" y="4246453"/>
            <a:ext cx="5667555" cy="12818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CADC2D8-3C20-6172-C5A3-938B9B2C4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9910" y="472146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6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Test</a:t>
            </a:r>
            <a:r>
              <a:rPr lang="zh-CN" altLang="en-US" sz="4800">
                <a:latin typeface="Arial"/>
                <a:cs typeface="Arial"/>
              </a:rPr>
              <a:t> </a:t>
            </a:r>
            <a:r>
              <a:rPr lang="en-US" altLang="zh-CN" sz="4800">
                <a:latin typeface="Calibri"/>
                <a:ea typeface="Calibri"/>
                <a:cs typeface="Calibri"/>
              </a:rPr>
              <a:t>&amp; </a:t>
            </a:r>
            <a:r>
              <a:rPr lang="en-US" sz="4800">
                <a:latin typeface="Arial"/>
                <a:cs typeface="Arial"/>
              </a:rPr>
              <a:t>CI Pipeline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ACC2B-EB5D-F9D4-7E76-5D407ADE5B43}"/>
              </a:ext>
            </a:extLst>
          </p:cNvPr>
          <p:cNvSpPr txBox="1"/>
          <p:nvPr/>
        </p:nvSpPr>
        <p:spPr>
          <a:xfrm>
            <a:off x="2403231" y="6428154"/>
            <a:ext cx="7383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sigs.k8s.io/e2e-framework</a:t>
            </a:r>
            <a:endParaRPr lang="en-US" sz="2000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287885-3433-511B-CAAC-9BCA8F294B6C}"/>
              </a:ext>
            </a:extLst>
          </p:cNvPr>
          <p:cNvSpPr txBox="1"/>
          <p:nvPr/>
        </p:nvSpPr>
        <p:spPr>
          <a:xfrm>
            <a:off x="693614" y="1103922"/>
            <a:ext cx="5529383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805900"/>
                </a:solidFill>
                <a:ea typeface="+mn-lt"/>
                <a:cs typeface="+mn-lt"/>
              </a:rPr>
              <a:t>import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os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"testing"</a:t>
            </a: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"sigs.k8s.io/e2e-framework/pkg/env"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envconf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"sigs.k8s.io/e2e-framework/pkg/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envfuncs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    "sigs.k8s.io/e2e-framework/support/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var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Environment</a:t>
            </a:r>
            <a:br>
              <a:rPr lang="en-US" sz="1400">
                <a:ea typeface="+mn-lt"/>
                <a:cs typeface="+mn-lt"/>
              </a:rPr>
            </a:b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TestMain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-cluster"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RandomName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16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kwok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NewProvider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CreateNamespace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Finish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envfuncs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DestroyCluster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clusterName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os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Exit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Run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m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  <a:br>
              <a:rPr lang="en-US" sz="1400">
                <a:ea typeface="+mn-lt"/>
                <a:cs typeface="+mn-lt"/>
              </a:rPr>
            </a:br>
            <a:endParaRPr lang="en-US" sz="1400">
              <a:solidFill>
                <a:srgbClr val="080808"/>
              </a:solidFill>
              <a:ea typeface="+mn-lt"/>
              <a:cs typeface="+mn-lt"/>
            </a:endParaRPr>
          </a:p>
          <a:p>
            <a:endParaRPr lang="en-US" sz="1600" b="1"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98C6D-8F9F-44FC-3916-63E1DF6B66F2}"/>
              </a:ext>
            </a:extLst>
          </p:cNvPr>
          <p:cNvSpPr txBox="1"/>
          <p:nvPr/>
        </p:nvSpPr>
        <p:spPr>
          <a:xfrm>
            <a:off x="5373075" y="1416537"/>
            <a:ext cx="677007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286D73"/>
                </a:solidFill>
                <a:ea typeface="+mn-lt"/>
                <a:cs typeface="+mn-lt"/>
              </a:rPr>
              <a:t>TestKwokCluster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deploymentFeature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features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"cases"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Setup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Config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node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newNode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067D17"/>
                </a:solidFill>
                <a:ea typeface="+mn-lt"/>
                <a:cs typeface="+mn-lt"/>
              </a:rPr>
              <a:t>kwok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-node"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if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Client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Resources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Create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node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);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!=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nil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Fatal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}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deployment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newDeployment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Namespace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(), 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"test-deployment"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1750EB"/>
                </a:solidFill>
                <a:ea typeface="+mn-lt"/>
                <a:cs typeface="+mn-lt"/>
              </a:rPr>
              <a:t>1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if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:=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Client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Resources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().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Create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deployment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);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!=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nil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Fatal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err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}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return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Assess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67D17"/>
                </a:solidFill>
                <a:ea typeface="+mn-lt"/>
                <a:cs typeface="+mn-lt"/>
              </a:rPr>
              <a:t>"test case"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 </a:t>
            </a:r>
            <a:r>
              <a:rPr lang="en-US" sz="1400" err="1">
                <a:solidFill>
                  <a:srgbClr val="0033B3"/>
                </a:solidFill>
                <a:ea typeface="+mn-lt"/>
                <a:cs typeface="+mn-lt"/>
              </a:rPr>
              <a:t>func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testing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cfg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*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envconf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Config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 </a:t>
            </a:r>
            <a:r>
              <a:rPr lang="en-US" sz="1400" err="1">
                <a:solidFill>
                  <a:srgbClr val="805900"/>
                </a:solidFill>
                <a:ea typeface="+mn-lt"/>
                <a:cs typeface="+mn-lt"/>
              </a:rPr>
              <a:t>context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36ECC"/>
                </a:solidFill>
                <a:ea typeface="+mn-lt"/>
                <a:cs typeface="+mn-lt"/>
              </a:rPr>
              <a:t>Context</a:t>
            </a:r>
            <a:r>
              <a:rPr lang="en-US" sz="1400">
                <a:solidFill>
                  <a:srgbClr val="336ECC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{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       </a:t>
            </a:r>
            <a:r>
              <a:rPr lang="en-US" sz="1400" i="1">
                <a:solidFill>
                  <a:srgbClr val="8C8C8C"/>
                </a:solidFill>
                <a:ea typeface="+mn-lt"/>
                <a:cs typeface="+mn-lt"/>
              </a:rPr>
              <a:t>// </a:t>
            </a:r>
            <a:r>
              <a:rPr lang="en-US" sz="1400" i="1">
                <a:solidFill>
                  <a:srgbClr val="008DDE"/>
                </a:solidFill>
                <a:ea typeface="+mn-lt"/>
                <a:cs typeface="+mn-lt"/>
              </a:rPr>
              <a:t>TODO: add test case</a:t>
            </a:r>
            <a:br>
              <a:rPr lang="en-US" sz="1400" i="1">
                <a:ea typeface="+mn-lt"/>
                <a:cs typeface="+mn-lt"/>
              </a:rPr>
            </a:br>
            <a:r>
              <a:rPr lang="en-US" sz="1400" i="1">
                <a:solidFill>
                  <a:srgbClr val="008DDE"/>
                </a:solidFill>
                <a:ea typeface="+mn-lt"/>
                <a:cs typeface="+mn-lt"/>
              </a:rPr>
              <a:t>             </a:t>
            </a:r>
            <a:r>
              <a:rPr lang="en-US" sz="1400">
                <a:solidFill>
                  <a:srgbClr val="0033B3"/>
                </a:solidFill>
                <a:ea typeface="+mn-lt"/>
                <a:cs typeface="+mn-lt"/>
              </a:rPr>
              <a:t>return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ctx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         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},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).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    </a:t>
            </a:r>
            <a:r>
              <a:rPr lang="en-US" sz="1400">
                <a:solidFill>
                  <a:srgbClr val="36666B"/>
                </a:solidFill>
                <a:ea typeface="+mn-lt"/>
                <a:cs typeface="+mn-lt"/>
              </a:rPr>
              <a:t>Feature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   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testenv</a:t>
            </a:r>
            <a:r>
              <a:rPr lang="en-US" sz="1400" err="1">
                <a:solidFill>
                  <a:srgbClr val="080808"/>
                </a:solidFill>
                <a:ea typeface="+mn-lt"/>
                <a:cs typeface="+mn-lt"/>
              </a:rPr>
              <a:t>.</a:t>
            </a:r>
            <a:r>
              <a:rPr lang="en-US" sz="1400" err="1">
                <a:solidFill>
                  <a:srgbClr val="36666B"/>
                </a:solidFill>
                <a:ea typeface="+mn-lt"/>
                <a:cs typeface="+mn-lt"/>
              </a:rPr>
              <a:t>Test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(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t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deploymentFeature</a:t>
            </a: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)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80808"/>
                </a:solidFill>
                <a:ea typeface="+mn-lt"/>
                <a:cs typeface="+mn-lt"/>
              </a:rPr>
              <a:t>}</a:t>
            </a:r>
          </a:p>
          <a:p>
            <a:endParaRPr lang="en-US" sz="1600">
              <a:solidFill>
                <a:srgbClr val="BCBEC4"/>
              </a:solidFill>
              <a:ea typeface="+mn-lt"/>
              <a:cs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B41A417-4863-8832-D05B-8A26E5FC9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4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Test</a:t>
            </a:r>
            <a:r>
              <a:rPr lang="zh-CN" altLang="en-US" sz="4800">
                <a:latin typeface="Arial"/>
                <a:cs typeface="Arial"/>
              </a:rPr>
              <a:t> </a:t>
            </a:r>
            <a:r>
              <a:rPr lang="en-US" altLang="zh-CN" sz="4800">
                <a:latin typeface="Calibri"/>
                <a:ea typeface="Calibri"/>
                <a:cs typeface="Calibri"/>
              </a:rPr>
              <a:t>&amp; </a:t>
            </a:r>
            <a:r>
              <a:rPr lang="en-US" sz="4800">
                <a:latin typeface="Arial"/>
                <a:cs typeface="Arial"/>
              </a:rPr>
              <a:t>CI Pipeline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A66754-6112-14C2-F1FB-25821611DAA4}"/>
              </a:ext>
            </a:extLst>
          </p:cNvPr>
          <p:cNvGrpSpPr/>
          <p:nvPr/>
        </p:nvGrpSpPr>
        <p:grpSpPr>
          <a:xfrm>
            <a:off x="4366782" y="3736958"/>
            <a:ext cx="3459285" cy="2305938"/>
            <a:chOff x="2743416" y="2449931"/>
            <a:chExt cx="4438999" cy="2763138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813EA560-188C-5A10-8BDA-451DFF786E36}"/>
                </a:ext>
              </a:extLst>
            </p:cNvPr>
            <p:cNvSpPr/>
            <p:nvPr/>
          </p:nvSpPr>
          <p:spPr>
            <a:xfrm>
              <a:off x="2743416" y="2449931"/>
              <a:ext cx="890257" cy="618653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A8FF1355-FB5D-0B81-585E-0DA674F5CEF6}"/>
                </a:ext>
              </a:extLst>
            </p:cNvPr>
            <p:cNvSpPr/>
            <p:nvPr/>
          </p:nvSpPr>
          <p:spPr>
            <a:xfrm>
              <a:off x="4572215" y="2449931"/>
              <a:ext cx="890257" cy="618653"/>
            </a:xfrm>
            <a:prstGeom prst="cub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E43EEFB5-9095-41FB-E7FB-A9BCD1FBE597}"/>
                </a:ext>
              </a:extLst>
            </p:cNvPr>
            <p:cNvSpPr/>
            <p:nvPr/>
          </p:nvSpPr>
          <p:spPr>
            <a:xfrm>
              <a:off x="4506900" y="3494959"/>
              <a:ext cx="890257" cy="618653"/>
            </a:xfrm>
            <a:prstGeom prst="cub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472C4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C631197-C94A-391B-D871-40139EA9E0D1}"/>
                </a:ext>
              </a:extLst>
            </p:cNvPr>
            <p:cNvSpPr/>
            <p:nvPr/>
          </p:nvSpPr>
          <p:spPr>
            <a:xfrm>
              <a:off x="3799114" y="2558142"/>
              <a:ext cx="664029" cy="3156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F0E3FCBD-F49D-0008-E130-9A0C87092F1E}"/>
                </a:ext>
              </a:extLst>
            </p:cNvPr>
            <p:cNvSpPr/>
            <p:nvPr/>
          </p:nvSpPr>
          <p:spPr>
            <a:xfrm rot="5400000">
              <a:off x="4974772" y="2122714"/>
              <a:ext cx="1371599" cy="2296884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338546E8-42E4-5825-F538-4EA42A058739}"/>
                </a:ext>
              </a:extLst>
            </p:cNvPr>
            <p:cNvSpPr/>
            <p:nvPr/>
          </p:nvSpPr>
          <p:spPr>
            <a:xfrm>
              <a:off x="4463359" y="4594416"/>
              <a:ext cx="890257" cy="618653"/>
            </a:xfrm>
            <a:prstGeom prst="cub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EBBD240D-8C80-4154-6626-E0556AD65402}"/>
                </a:ext>
              </a:extLst>
            </p:cNvPr>
            <p:cNvSpPr/>
            <p:nvPr/>
          </p:nvSpPr>
          <p:spPr>
            <a:xfrm>
              <a:off x="6292158" y="4594416"/>
              <a:ext cx="890257" cy="618653"/>
            </a:xfrm>
            <a:prstGeom prst="cub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57799DB4-99AF-C3FB-4D3F-4F1F1E6ADD42}"/>
                </a:ext>
              </a:extLst>
            </p:cNvPr>
            <p:cNvSpPr/>
            <p:nvPr/>
          </p:nvSpPr>
          <p:spPr>
            <a:xfrm>
              <a:off x="5519057" y="4702627"/>
              <a:ext cx="664029" cy="3156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Circular 15">
              <a:extLst>
                <a:ext uri="{FF2B5EF4-FFF2-40B4-BE49-F238E27FC236}">
                  <a16:creationId xmlns:a16="http://schemas.microsoft.com/office/drawing/2014/main" id="{AD31DCDA-A677-E81E-25C6-6AC37BE2F98F}"/>
                </a:ext>
              </a:extLst>
            </p:cNvPr>
            <p:cNvSpPr/>
            <p:nvPr/>
          </p:nvSpPr>
          <p:spPr>
            <a:xfrm rot="5400000" flipV="1">
              <a:off x="3575958" y="3243941"/>
              <a:ext cx="1371599" cy="2275116"/>
            </a:xfrm>
            <a:prstGeom prst="circular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Google Shape;102;p22">
            <a:extLst>
              <a:ext uri="{FF2B5EF4-FFF2-40B4-BE49-F238E27FC236}">
                <a16:creationId xmlns:a16="http://schemas.microsoft.com/office/drawing/2014/main" id="{B72ADFE6-9E64-535C-7196-E4DB409AC068}"/>
              </a:ext>
            </a:extLst>
          </p:cNvPr>
          <p:cNvSpPr txBox="1"/>
          <p:nvPr/>
        </p:nvSpPr>
        <p:spPr>
          <a:xfrm>
            <a:off x="5315519" y="2555042"/>
            <a:ext cx="1560961" cy="58394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$ go</a:t>
            </a:r>
            <a:r>
              <a:rPr lang="zh-CN" altLang="en-US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 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test</a:t>
            </a:r>
            <a:r>
              <a:rPr lang="zh-CN" altLang="en-US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 </a:t>
            </a:r>
            <a:r>
              <a:rPr lang="en-US" altLang="zh-CN" sz="1400">
                <a:solidFill>
                  <a:srgbClr val="F8F8F2"/>
                </a:solidFill>
                <a:latin typeface="Calibri"/>
                <a:ea typeface="Courier New"/>
                <a:cs typeface="Calibri"/>
                <a:sym typeface="Courier New"/>
              </a:rPr>
              <a:t>./…</a:t>
            </a:r>
            <a:endParaRPr lang="en-US" altLang="zh-CN" sz="1400">
              <a:solidFill>
                <a:srgbClr val="F92672"/>
              </a:solidFill>
              <a:latin typeface="Courier New"/>
              <a:ea typeface="Calibri"/>
              <a:cs typeface="Calibri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8CF856E-1F4A-CEFB-4948-BB248C67E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8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97F375F-B99C-C4B9-31D8-C89EFE7F7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66C9495A-1C7F-D958-9586-E8499440D113}"/>
              </a:ext>
            </a:extLst>
          </p:cNvPr>
          <p:cNvSpPr/>
          <p:nvPr/>
        </p:nvSpPr>
        <p:spPr>
          <a:xfrm flipH="1">
            <a:off x="10719629" y="4809507"/>
            <a:ext cx="1472371" cy="1095716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Calibri"/>
                <a:cs typeface="Calibri"/>
              </a:rPr>
              <a:t>Simulate pod behavior</a:t>
            </a:r>
            <a:endParaRPr lang="en-US" sz="1600" dirty="0"/>
          </a:p>
        </p:txBody>
      </p:sp>
      <p:pic>
        <p:nvPicPr>
          <p:cNvPr id="3" name="stages-pod-general.mp4">
            <a:hlinkClick r:id="" action="ppaction://media"/>
            <a:extLst>
              <a:ext uri="{FF2B5EF4-FFF2-40B4-BE49-F238E27FC236}">
                <a16:creationId xmlns:a16="http://schemas.microsoft.com/office/drawing/2014/main" id="{967B642A-5434-2546-B275-5C11EFAC51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0623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0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9F95-C619-F3BE-DAC8-0256F749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Why/How to Use KWOK?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73F487-5382-50B6-F255-AACED13A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661" y="2347270"/>
            <a:ext cx="9558216" cy="2885955"/>
          </a:xfrm>
        </p:spPr>
        <p:txBody>
          <a:bodyPr/>
          <a:lstStyle/>
          <a:p>
            <a:pPr marL="127000" indent="0">
              <a:buNone/>
            </a:pPr>
            <a:r>
              <a:rPr lang="en-US" sz="6000">
                <a:latin typeface="Calibri"/>
                <a:ea typeface="Calibri"/>
                <a:cs typeface="Calibri"/>
              </a:rPr>
              <a:t>Local Development​</a:t>
            </a:r>
          </a:p>
          <a:p>
            <a:pPr marL="127000" indent="0">
              <a:buClr>
                <a:srgbClr val="000000"/>
              </a:buClr>
              <a:buNone/>
            </a:pPr>
            <a:r>
              <a:rPr lang="en-US" sz="6000">
                <a:latin typeface="Calibri"/>
                <a:ea typeface="Calibri"/>
                <a:cs typeface="Calibri"/>
              </a:rPr>
              <a:t>Test</a:t>
            </a:r>
            <a:r>
              <a:rPr lang="zh-CN" altLang="en-US" sz="6000">
                <a:latin typeface="Calibri"/>
                <a:ea typeface="Calibri"/>
                <a:cs typeface="Calibri"/>
              </a:rPr>
              <a:t> </a:t>
            </a:r>
            <a:r>
              <a:rPr lang="en-US" altLang="zh-CN" sz="6000">
                <a:latin typeface="Calibri"/>
                <a:ea typeface="Calibri"/>
                <a:cs typeface="Calibri"/>
              </a:rPr>
              <a:t>&amp;</a:t>
            </a:r>
            <a:r>
              <a:rPr lang="zh-CN" altLang="en-US" sz="6000">
                <a:latin typeface="Calibri"/>
                <a:ea typeface="Calibri"/>
                <a:cs typeface="Calibri"/>
              </a:rPr>
              <a:t> </a:t>
            </a:r>
            <a:r>
              <a:rPr lang="en-US" sz="6000">
                <a:latin typeface="Calibri"/>
                <a:ea typeface="Calibri"/>
                <a:cs typeface="Calibri"/>
              </a:rPr>
              <a:t>CI Pipeline​</a:t>
            </a:r>
            <a:endParaRPr lang="en-US" sz="6000"/>
          </a:p>
          <a:p>
            <a:pPr marL="127000" indent="0" rtl="0">
              <a:buNone/>
            </a:pPr>
            <a:r>
              <a:rPr lang="en-US" sz="6000" b="1">
                <a:latin typeface="Calibri"/>
                <a:ea typeface="Calibri"/>
                <a:cs typeface="Calibri"/>
              </a:rPr>
              <a:t>Performance</a:t>
            </a:r>
            <a:r>
              <a:rPr lang="en-US" sz="6000">
                <a:latin typeface="Calibri"/>
                <a:ea typeface="Calibri"/>
                <a:cs typeface="Calibri"/>
              </a:rPr>
              <a:t>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9B428-06ED-47EE-8C74-32D076FA3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86" b="-170"/>
          <a:stretch/>
        </p:blipFill>
        <p:spPr>
          <a:xfrm>
            <a:off x="7380643" y="1562661"/>
            <a:ext cx="4814936" cy="444668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487ED77-DDDB-0129-78A4-31EA31D37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1413" y="3429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14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983F34-085F-8149-8BED-A780B297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ea typeface="Calibri"/>
                <a:cs typeface="Arial"/>
              </a:rPr>
              <a:t>Performance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A96F78-B598-B514-7F2F-332C98798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481965">
              <a:defRPr/>
            </a:pPr>
            <a:r>
              <a:rPr lang="en-US" sz="32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e.g. 5000 Nodes or 150,000 Pods</a:t>
            </a:r>
          </a:p>
          <a:p>
            <a:pPr marL="1218565" lvl="1" indent="-481965">
              <a:buClr>
                <a:srgbClr val="000000"/>
              </a:buClr>
              <a:buSzPts val="2100"/>
              <a:defRPr/>
            </a:pPr>
            <a:r>
              <a:rPr lang="en-US" sz="2800">
                <a:solidFill>
                  <a:srgbClr val="000000"/>
                </a:solidFill>
                <a:latin typeface="Arial"/>
                <a:cs typeface="Arial"/>
              </a:rPr>
              <a:t>Speed</a:t>
            </a:r>
          </a:p>
          <a:p>
            <a:pPr marL="1218565" lvl="1" indent="-481965">
              <a:buClr>
                <a:srgbClr val="000000"/>
              </a:buClr>
              <a:buSzPts val="2100"/>
              <a:defRPr/>
            </a:pPr>
            <a:r>
              <a:rPr lang="en-US" sz="2800">
                <a:solidFill>
                  <a:srgbClr val="000000"/>
                </a:solidFill>
                <a:latin typeface="Arial"/>
                <a:cs typeface="Arial"/>
              </a:rPr>
              <a:t>Capacity</a:t>
            </a:r>
          </a:p>
          <a:p>
            <a:pPr marL="608965" indent="-481965">
              <a:buClr>
                <a:srgbClr val="000000"/>
              </a:buClr>
              <a:defRPr/>
            </a:pPr>
            <a:r>
              <a:rPr lang="en-US" sz="32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Core</a:t>
            </a:r>
          </a:p>
          <a:p>
            <a:pPr marL="1218565" lvl="1" indent="-481965">
              <a:buClr>
                <a:srgbClr val="000000"/>
              </a:buClr>
              <a:defRPr/>
            </a:pPr>
            <a:r>
              <a:rPr lang="en-US" sz="3200" err="1">
                <a:solidFill>
                  <a:srgbClr val="000000"/>
                </a:solidFill>
                <a:latin typeface="Arial"/>
                <a:cs typeface="Arial"/>
              </a:rPr>
              <a:t>Apiserver</a:t>
            </a:r>
            <a:endParaRPr lang="en-US" sz="3200">
              <a:solidFill>
                <a:srgbClr val="000000"/>
              </a:solidFill>
              <a:latin typeface="Arial"/>
              <a:cs typeface="Arial"/>
            </a:endParaRPr>
          </a:p>
          <a:p>
            <a:pPr marL="1218565" lvl="1" indent="-481965">
              <a:buClr>
                <a:srgbClr val="000000"/>
              </a:buClr>
              <a:defRPr/>
            </a:pPr>
            <a:r>
              <a:rPr lang="en-US" sz="3200" err="1">
                <a:solidFill>
                  <a:srgbClr val="000000"/>
                </a:solidFill>
                <a:latin typeface="Arial"/>
                <a:cs typeface="Arial"/>
              </a:rPr>
              <a:t>Etcd</a:t>
            </a:r>
            <a:r>
              <a:rPr lang="en-US" sz="32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endParaRPr lang="en-US" sz="32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608965" indent="-481965">
              <a:buClr>
                <a:srgbClr val="000000"/>
              </a:buClr>
              <a:defRPr/>
            </a:pPr>
            <a:r>
              <a:rPr lang="en-US" sz="3200">
                <a:solidFill>
                  <a:srgbClr val="000000"/>
                </a:solidFill>
                <a:latin typeface="Arial"/>
                <a:ea typeface="Calibri"/>
                <a:cs typeface="Arial"/>
              </a:rPr>
              <a:t>Controller</a:t>
            </a:r>
          </a:p>
          <a:p>
            <a:pPr marL="1218565" lvl="1" indent="-481965">
              <a:buClr>
                <a:srgbClr val="000000"/>
              </a:buClr>
              <a:buSzPts val="2100"/>
              <a:defRPr/>
            </a:pPr>
            <a:r>
              <a:rPr lang="en-US" sz="2800">
                <a:solidFill>
                  <a:srgbClr val="000000"/>
                </a:solidFill>
                <a:latin typeface="Arial"/>
                <a:cs typeface="Arial"/>
              </a:rPr>
              <a:t>Scheduler</a:t>
            </a:r>
            <a:endParaRPr lang="en-US" sz="28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1218565" lvl="1" indent="-481965">
              <a:buClr>
                <a:srgbClr val="000000"/>
              </a:buClr>
              <a:defRPr/>
            </a:pPr>
            <a:r>
              <a:rPr lang="en-US" sz="2800">
                <a:solidFill>
                  <a:srgbClr val="000000"/>
                </a:solidFill>
                <a:latin typeface="Arial"/>
                <a:cs typeface="Arial"/>
              </a:rPr>
              <a:t>Controller Manager</a:t>
            </a:r>
          </a:p>
          <a:p>
            <a:pPr marL="1218565" lvl="1" indent="-481965">
              <a:buClr>
                <a:srgbClr val="000000"/>
              </a:buClr>
              <a:defRPr/>
            </a:pPr>
            <a:r>
              <a:rPr lang="en-US" sz="2800">
                <a:solidFill>
                  <a:srgbClr val="000000"/>
                </a:solidFill>
                <a:latin typeface="Arial"/>
                <a:cs typeface="Arial"/>
              </a:rPr>
              <a:t>CRD/Operator</a:t>
            </a:r>
            <a:endParaRPr lang="en-US" sz="28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608965" indent="-481965">
              <a:buClr>
                <a:srgbClr val="000000"/>
              </a:buClr>
              <a:defRPr/>
            </a:pPr>
            <a:endParaRPr lang="en-US" sz="3200">
              <a:solidFill>
                <a:srgbClr val="000000"/>
              </a:solidFill>
              <a:latin typeface="Arial"/>
              <a:ea typeface="Calibri"/>
              <a:cs typeface="Aria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C841DF1-9DF9-2A41-8471-AE5095050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0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48A67DF-29BC-C925-AF9C-20E5A1E82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B76182F-0B0A-679A-E78D-724CFEB60F78}"/>
              </a:ext>
            </a:extLst>
          </p:cNvPr>
          <p:cNvSpPr/>
          <p:nvPr/>
        </p:nvSpPr>
        <p:spPr>
          <a:xfrm flipH="1">
            <a:off x="10623549" y="4999511"/>
            <a:ext cx="1568449" cy="846335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ea typeface="Calibri"/>
                <a:cs typeface="Calibri"/>
              </a:rPr>
              <a:t>Performance</a:t>
            </a: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2" name="performance.mp4">
            <a:hlinkClick r:id="" action="ppaction://media"/>
            <a:extLst>
              <a:ext uri="{FF2B5EF4-FFF2-40B4-BE49-F238E27FC236}">
                <a16:creationId xmlns:a16="http://schemas.microsoft.com/office/drawing/2014/main" id="{BFABF959-2DC2-914D-B3C3-54DA2EC631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0623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F1D1-5AF6-8286-893B-AA8BF74E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err="1">
                <a:latin typeface="Arial"/>
                <a:cs typeface="Arial"/>
              </a:rPr>
              <a:t>KubeCon</a:t>
            </a:r>
            <a:r>
              <a:rPr lang="en-US" sz="4800">
                <a:latin typeface="Arial"/>
                <a:cs typeface="Arial"/>
              </a:rPr>
              <a:t> NA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38E77-ABBB-2985-1764-522EC082D3B3}"/>
              </a:ext>
            </a:extLst>
          </p:cNvPr>
          <p:cNvSpPr txBox="1"/>
          <p:nvPr/>
        </p:nvSpPr>
        <p:spPr>
          <a:xfrm>
            <a:off x="2541059" y="6257925"/>
            <a:ext cx="7262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>
                <a:ea typeface="+mn-lt"/>
                <a:cs typeface="+mn-lt"/>
              </a:rPr>
              <a:t>https://kccncna2023.sched.com/?searchstring=KWOK</a:t>
            </a:r>
            <a:endParaRPr lang="en-US">
              <a:cs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09F6001-74D6-6F79-0BC1-F0069B05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9" y="1571859"/>
            <a:ext cx="11322120" cy="40738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F829C3D-7F46-F160-6E70-FD32481F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zh-CN" altLang="en-US">
                <a:latin typeface="Calibri"/>
                <a:ea typeface="等线 Light"/>
                <a:cs typeface="Calibri"/>
              </a:rPr>
              <a:t>Roadmap</a:t>
            </a:r>
            <a:endParaRPr lang="zh-CN" altLang="en-US">
              <a:ea typeface="等线 Light"/>
              <a:cs typeface="Calibri"/>
            </a:endParaRPr>
          </a:p>
        </p:txBody>
      </p:sp>
      <p:sp>
        <p:nvSpPr>
          <p:cNvPr id="422" name="Google Shape;422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479425" indent="-457200">
              <a:lnSpc>
                <a:spcPct val="200000"/>
              </a:lnSpc>
            </a:pPr>
            <a:r>
              <a:rPr lang="en-US" sz="2400" dirty="0">
                <a:latin typeface="Calibri"/>
                <a:cs typeface="Calibri"/>
              </a:rPr>
              <a:t>Simulate CPU/Memory Usage</a:t>
            </a:r>
          </a:p>
          <a:p>
            <a:pPr marL="479425" indent="-457200">
              <a:lnSpc>
                <a:spcPct val="200000"/>
              </a:lnSpc>
            </a:pPr>
            <a:r>
              <a:rPr lang="en-US" sz="2400" dirty="0">
                <a:latin typeface="Calibri"/>
                <a:cs typeface="Calibri"/>
              </a:rPr>
              <a:t>Simulate Custom Metrics/External Metrics </a:t>
            </a:r>
          </a:p>
          <a:p>
            <a:pPr marL="1089025" lvl="1" indent="-457200">
              <a:lnSpc>
                <a:spcPct val="200000"/>
              </a:lnSpc>
              <a:buClr>
                <a:srgbClr val="000000"/>
              </a:buClr>
            </a:pPr>
            <a:r>
              <a:rPr lang="en-US" sz="2000" dirty="0"/>
              <a:t>e.g. GPU</a:t>
            </a:r>
            <a:r>
              <a:rPr lang="en-US" sz="2000" dirty="0">
                <a:latin typeface="Calibri"/>
                <a:cs typeface="Calibri"/>
              </a:rPr>
              <a:t> Usage</a:t>
            </a:r>
            <a:endParaRPr lang="en-US" sz="2000" dirty="0"/>
          </a:p>
          <a:p>
            <a:pPr marL="479425" indent="-457200">
              <a:lnSpc>
                <a:spcPct val="20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333333"/>
                </a:solidFill>
                <a:latin typeface="Calibri"/>
                <a:cs typeface="Calibri"/>
              </a:rPr>
              <a:t>Make custom components and </a:t>
            </a:r>
            <a:r>
              <a:rPr lang="en-US" sz="2400" dirty="0" err="1">
                <a:solidFill>
                  <a:srgbClr val="333333"/>
                </a:solidFill>
                <a:latin typeface="Calibri"/>
                <a:cs typeface="Calibri"/>
              </a:rPr>
              <a:t>kwok</a:t>
            </a:r>
            <a:r>
              <a:rPr lang="en-US" sz="2400" dirty="0">
                <a:solidFill>
                  <a:srgbClr val="333333"/>
                </a:solidFill>
                <a:latin typeface="Calibri"/>
                <a:cs typeface="Calibri"/>
              </a:rPr>
              <a:t> clusters work together</a:t>
            </a:r>
            <a:endParaRPr lang="en-US" sz="2400" dirty="0">
              <a:cs typeface="Calibri"/>
            </a:endParaRPr>
          </a:p>
          <a:p>
            <a:pPr marL="1089025" lvl="1" indent="-456565">
              <a:lnSpc>
                <a:spcPct val="200000"/>
              </a:lnSpc>
              <a:buClr>
                <a:srgbClr val="000000"/>
              </a:buClr>
              <a:buSzPts val="2100"/>
            </a:pPr>
            <a:r>
              <a:rPr lang="en-US" sz="2000" dirty="0">
                <a:solidFill>
                  <a:srgbClr val="333333"/>
                </a:solidFill>
              </a:rPr>
              <a:t>e.g. Playground</a:t>
            </a:r>
          </a:p>
          <a:p>
            <a:pPr marL="479425" indent="-457200">
              <a:lnSpc>
                <a:spcPct val="200000"/>
              </a:lnSpc>
            </a:pPr>
            <a:r>
              <a:rPr lang="en-US" sz="2400" dirty="0"/>
              <a:t>Explore being part of Chao</a:t>
            </a:r>
          </a:p>
          <a:p>
            <a:pPr marL="479425" indent="-457200">
              <a:lnSpc>
                <a:spcPct val="200000"/>
              </a:lnSpc>
            </a:pPr>
            <a:endParaRPr lang="en-US" sz="2400" dirty="0"/>
          </a:p>
          <a:p>
            <a:pPr marL="479425" indent="-457200">
              <a:lnSpc>
                <a:spcPct val="200000"/>
              </a:lnSpc>
            </a:pPr>
            <a:endParaRPr lang="en-US" sz="2400" dirty="0"/>
          </a:p>
          <a:p>
            <a:pPr marL="479425" indent="-457200">
              <a:lnSpc>
                <a:spcPct val="200000"/>
              </a:lnSpc>
            </a:pPr>
            <a:endParaRPr lang="en-US" sz="2400" dirty="0"/>
          </a:p>
          <a:p>
            <a:pPr marL="479425" indent="-457200">
              <a:lnSpc>
                <a:spcPct val="200000"/>
              </a:lnSpc>
              <a:spcBef>
                <a:spcPts val="0"/>
              </a:spcBef>
            </a:pPr>
            <a:endParaRPr lang="en-US" altLang="zh-CN" sz="24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BC3F732-8E03-90D1-300F-588C9B04B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3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7626341-8A31-2992-55D1-570E30E5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KWOK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2441263-12F9-7928-A00F-2D8C4827FBA8}"/>
              </a:ext>
            </a:extLst>
          </p:cNvPr>
          <p:cNvSpPr/>
          <p:nvPr/>
        </p:nvSpPr>
        <p:spPr>
          <a:xfrm>
            <a:off x="29890" y="6180119"/>
            <a:ext cx="654315" cy="635214"/>
          </a:xfrm>
          <a:custGeom>
            <a:avLst/>
            <a:gdLst>
              <a:gd name="connsiteX0" fmla="*/ 51439 w 654315"/>
              <a:gd name="connsiteY0" fmla="*/ 166135 h 635214"/>
              <a:gd name="connsiteX1" fmla="*/ 48096 w 654315"/>
              <a:gd name="connsiteY1" fmla="*/ 183168 h 635214"/>
              <a:gd name="connsiteX2" fmla="*/ 47757 w 654315"/>
              <a:gd name="connsiteY2" fmla="*/ 183230 h 635214"/>
              <a:gd name="connsiteX3" fmla="*/ 31711 w 654315"/>
              <a:gd name="connsiteY3" fmla="*/ 252792 h 635214"/>
              <a:gd name="connsiteX4" fmla="*/ 27442 w 654315"/>
              <a:gd name="connsiteY4" fmla="*/ 272962 h 635214"/>
              <a:gd name="connsiteX5" fmla="*/ 26794 w 654315"/>
              <a:gd name="connsiteY5" fmla="*/ 273847 h 635214"/>
              <a:gd name="connsiteX6" fmla="*/ 23462 w 654315"/>
              <a:gd name="connsiteY6" fmla="*/ 288771 h 635214"/>
              <a:gd name="connsiteX7" fmla="*/ 19965 w 654315"/>
              <a:gd name="connsiteY7" fmla="*/ 303840 h 635214"/>
              <a:gd name="connsiteX8" fmla="*/ 13073 w 654315"/>
              <a:gd name="connsiteY8" fmla="*/ 334059 h 635214"/>
              <a:gd name="connsiteX9" fmla="*/ 6171 w 654315"/>
              <a:gd name="connsiteY9" fmla="*/ 363981 h 635214"/>
              <a:gd name="connsiteX10" fmla="*/ 0 w 654315"/>
              <a:gd name="connsiteY10" fmla="*/ 394941 h 635214"/>
              <a:gd name="connsiteX11" fmla="*/ 0 w 654315"/>
              <a:gd name="connsiteY11" fmla="*/ 395249 h 635214"/>
              <a:gd name="connsiteX12" fmla="*/ 17280 w 654315"/>
              <a:gd name="connsiteY12" fmla="*/ 432741 h 635214"/>
              <a:gd name="connsiteX13" fmla="*/ 29479 w 654315"/>
              <a:gd name="connsiteY13" fmla="*/ 447943 h 635214"/>
              <a:gd name="connsiteX14" fmla="*/ 41822 w 654315"/>
              <a:gd name="connsiteY14" fmla="*/ 463279 h 635214"/>
              <a:gd name="connsiteX15" fmla="*/ 66405 w 654315"/>
              <a:gd name="connsiteY15" fmla="*/ 493776 h 635214"/>
              <a:gd name="connsiteX16" fmla="*/ 90926 w 654315"/>
              <a:gd name="connsiteY16" fmla="*/ 524325 h 635214"/>
              <a:gd name="connsiteX17" fmla="*/ 103125 w 654315"/>
              <a:gd name="connsiteY17" fmla="*/ 539527 h 635214"/>
              <a:gd name="connsiteX18" fmla="*/ 115354 w 654315"/>
              <a:gd name="connsiteY18" fmla="*/ 554688 h 635214"/>
              <a:gd name="connsiteX19" fmla="*/ 127574 w 654315"/>
              <a:gd name="connsiteY19" fmla="*/ 569839 h 635214"/>
              <a:gd name="connsiteX20" fmla="*/ 139927 w 654315"/>
              <a:gd name="connsiteY20" fmla="*/ 585185 h 635214"/>
              <a:gd name="connsiteX21" fmla="*/ 152105 w 654315"/>
              <a:gd name="connsiteY21" fmla="*/ 600398 h 635214"/>
              <a:gd name="connsiteX22" fmla="*/ 164427 w 654315"/>
              <a:gd name="connsiteY22" fmla="*/ 615754 h 635214"/>
              <a:gd name="connsiteX23" fmla="*/ 178725 w 654315"/>
              <a:gd name="connsiteY23" fmla="*/ 628858 h 635214"/>
              <a:gd name="connsiteX24" fmla="*/ 200263 w 654315"/>
              <a:gd name="connsiteY24" fmla="*/ 635009 h 635214"/>
              <a:gd name="connsiteX25" fmla="*/ 452880 w 654315"/>
              <a:gd name="connsiteY25" fmla="*/ 635215 h 635214"/>
              <a:gd name="connsiteX26" fmla="*/ 463814 w 654315"/>
              <a:gd name="connsiteY26" fmla="*/ 633795 h 635214"/>
              <a:gd name="connsiteX27" fmla="*/ 468494 w 654315"/>
              <a:gd name="connsiteY27" fmla="*/ 632078 h 635214"/>
              <a:gd name="connsiteX28" fmla="*/ 473143 w 654315"/>
              <a:gd name="connsiteY28" fmla="*/ 630041 h 635214"/>
              <a:gd name="connsiteX29" fmla="*/ 481341 w 654315"/>
              <a:gd name="connsiteY29" fmla="*/ 624847 h 635214"/>
              <a:gd name="connsiteX30" fmla="*/ 493941 w 654315"/>
              <a:gd name="connsiteY30" fmla="*/ 610673 h 635214"/>
              <a:gd name="connsiteX31" fmla="*/ 517680 w 654315"/>
              <a:gd name="connsiteY31" fmla="*/ 581153 h 635214"/>
              <a:gd name="connsiteX32" fmla="*/ 541419 w 654315"/>
              <a:gd name="connsiteY32" fmla="*/ 551633 h 635214"/>
              <a:gd name="connsiteX33" fmla="*/ 565097 w 654315"/>
              <a:gd name="connsiteY33" fmla="*/ 522072 h 635214"/>
              <a:gd name="connsiteX34" fmla="*/ 612576 w 654315"/>
              <a:gd name="connsiteY34" fmla="*/ 463042 h 635214"/>
              <a:gd name="connsiteX35" fmla="*/ 624415 w 654315"/>
              <a:gd name="connsiteY35" fmla="*/ 448416 h 635214"/>
              <a:gd name="connsiteX36" fmla="*/ 636285 w 654315"/>
              <a:gd name="connsiteY36" fmla="*/ 433502 h 635214"/>
              <a:gd name="connsiteX37" fmla="*/ 647877 w 654315"/>
              <a:gd name="connsiteY37" fmla="*/ 418618 h 635214"/>
              <a:gd name="connsiteX38" fmla="*/ 654315 w 654315"/>
              <a:gd name="connsiteY38" fmla="*/ 398283 h 635214"/>
              <a:gd name="connsiteX39" fmla="*/ 654315 w 654315"/>
              <a:gd name="connsiteY39" fmla="*/ 390981 h 635214"/>
              <a:gd name="connsiteX40" fmla="*/ 652618 w 654315"/>
              <a:gd name="connsiteY40" fmla="*/ 383863 h 635214"/>
              <a:gd name="connsiteX41" fmla="*/ 651034 w 654315"/>
              <a:gd name="connsiteY41" fmla="*/ 376622 h 635214"/>
              <a:gd name="connsiteX42" fmla="*/ 647619 w 654315"/>
              <a:gd name="connsiteY42" fmla="*/ 362078 h 635214"/>
              <a:gd name="connsiteX43" fmla="*/ 645974 w 654315"/>
              <a:gd name="connsiteY43" fmla="*/ 354898 h 635214"/>
              <a:gd name="connsiteX44" fmla="*/ 644225 w 654315"/>
              <a:gd name="connsiteY44" fmla="*/ 347822 h 635214"/>
              <a:gd name="connsiteX45" fmla="*/ 641057 w 654315"/>
              <a:gd name="connsiteY45" fmla="*/ 333051 h 635214"/>
              <a:gd name="connsiteX46" fmla="*/ 637766 w 654315"/>
              <a:gd name="connsiteY46" fmla="*/ 318682 h 635214"/>
              <a:gd name="connsiteX47" fmla="*/ 636058 w 654315"/>
              <a:gd name="connsiteY47" fmla="*/ 311575 h 635214"/>
              <a:gd name="connsiteX48" fmla="*/ 634413 w 654315"/>
              <a:gd name="connsiteY48" fmla="*/ 304087 h 635214"/>
              <a:gd name="connsiteX49" fmla="*/ 627891 w 654315"/>
              <a:gd name="connsiteY49" fmla="*/ 275019 h 635214"/>
              <a:gd name="connsiteX50" fmla="*/ 627459 w 654315"/>
              <a:gd name="connsiteY50" fmla="*/ 274094 h 635214"/>
              <a:gd name="connsiteX51" fmla="*/ 623623 w 654315"/>
              <a:gd name="connsiteY51" fmla="*/ 256464 h 635214"/>
              <a:gd name="connsiteX52" fmla="*/ 623211 w 654315"/>
              <a:gd name="connsiteY52" fmla="*/ 255538 h 635214"/>
              <a:gd name="connsiteX53" fmla="*/ 615672 w 654315"/>
              <a:gd name="connsiteY53" fmla="*/ 223941 h 635214"/>
              <a:gd name="connsiteX54" fmla="*/ 612936 w 654315"/>
              <a:gd name="connsiteY54" fmla="*/ 210857 h 635214"/>
              <a:gd name="connsiteX55" fmla="*/ 611434 w 654315"/>
              <a:gd name="connsiteY55" fmla="*/ 204449 h 635214"/>
              <a:gd name="connsiteX56" fmla="*/ 609758 w 654315"/>
              <a:gd name="connsiteY56" fmla="*/ 197907 h 635214"/>
              <a:gd name="connsiteX57" fmla="*/ 606837 w 654315"/>
              <a:gd name="connsiteY57" fmla="*/ 184999 h 635214"/>
              <a:gd name="connsiteX58" fmla="*/ 603751 w 654315"/>
              <a:gd name="connsiteY58" fmla="*/ 171957 h 635214"/>
              <a:gd name="connsiteX59" fmla="*/ 600871 w 654315"/>
              <a:gd name="connsiteY59" fmla="*/ 159017 h 635214"/>
              <a:gd name="connsiteX60" fmla="*/ 597826 w 654315"/>
              <a:gd name="connsiteY60" fmla="*/ 145934 h 635214"/>
              <a:gd name="connsiteX61" fmla="*/ 587613 w 654315"/>
              <a:gd name="connsiteY61" fmla="*/ 123891 h 635214"/>
              <a:gd name="connsiteX62" fmla="*/ 568790 w 654315"/>
              <a:gd name="connsiteY62" fmla="*/ 110757 h 635214"/>
              <a:gd name="connsiteX63" fmla="*/ 563451 w 654315"/>
              <a:gd name="connsiteY63" fmla="*/ 108185 h 635214"/>
              <a:gd name="connsiteX64" fmla="*/ 558082 w 654315"/>
              <a:gd name="connsiteY64" fmla="*/ 105645 h 635214"/>
              <a:gd name="connsiteX65" fmla="*/ 547210 w 654315"/>
              <a:gd name="connsiteY65" fmla="*/ 100399 h 635214"/>
              <a:gd name="connsiteX66" fmla="*/ 536441 w 654315"/>
              <a:gd name="connsiteY66" fmla="*/ 95338 h 635214"/>
              <a:gd name="connsiteX67" fmla="*/ 503733 w 654315"/>
              <a:gd name="connsiteY67" fmla="*/ 79663 h 635214"/>
              <a:gd name="connsiteX68" fmla="*/ 482174 w 654315"/>
              <a:gd name="connsiteY68" fmla="*/ 69274 h 635214"/>
              <a:gd name="connsiteX69" fmla="*/ 460574 w 654315"/>
              <a:gd name="connsiteY69" fmla="*/ 58927 h 635214"/>
              <a:gd name="connsiteX70" fmla="*/ 438963 w 654315"/>
              <a:gd name="connsiteY70" fmla="*/ 48569 h 635214"/>
              <a:gd name="connsiteX71" fmla="*/ 427999 w 654315"/>
              <a:gd name="connsiteY71" fmla="*/ 43416 h 635214"/>
              <a:gd name="connsiteX72" fmla="*/ 417003 w 654315"/>
              <a:gd name="connsiteY72" fmla="*/ 38273 h 635214"/>
              <a:gd name="connsiteX73" fmla="*/ 406286 w 654315"/>
              <a:gd name="connsiteY73" fmla="*/ 33171 h 635214"/>
              <a:gd name="connsiteX74" fmla="*/ 395331 w 654315"/>
              <a:gd name="connsiteY74" fmla="*/ 27998 h 635214"/>
              <a:gd name="connsiteX75" fmla="*/ 373526 w 654315"/>
              <a:gd name="connsiteY75" fmla="*/ 17547 h 635214"/>
              <a:gd name="connsiteX76" fmla="*/ 351926 w 654315"/>
              <a:gd name="connsiteY76" fmla="*/ 7200 h 635214"/>
              <a:gd name="connsiteX77" fmla="*/ 326859 w 654315"/>
              <a:gd name="connsiteY77" fmla="*/ 0 h 635214"/>
              <a:gd name="connsiteX78" fmla="*/ 326242 w 654315"/>
              <a:gd name="connsiteY78" fmla="*/ 0 h 635214"/>
              <a:gd name="connsiteX79" fmla="*/ 304827 w 654315"/>
              <a:gd name="connsiteY79" fmla="*/ 5966 h 635214"/>
              <a:gd name="connsiteX80" fmla="*/ 295581 w 654315"/>
              <a:gd name="connsiteY80" fmla="*/ 10409 h 635214"/>
              <a:gd name="connsiteX81" fmla="*/ 285974 w 654315"/>
              <a:gd name="connsiteY81" fmla="*/ 14801 h 635214"/>
              <a:gd name="connsiteX82" fmla="*/ 248750 w 654315"/>
              <a:gd name="connsiteY82" fmla="*/ 32657 h 635214"/>
              <a:gd name="connsiteX83" fmla="*/ 174281 w 654315"/>
              <a:gd name="connsiteY83" fmla="*/ 68349 h 635214"/>
              <a:gd name="connsiteX84" fmla="*/ 137067 w 654315"/>
              <a:gd name="connsiteY84" fmla="*/ 86215 h 635214"/>
              <a:gd name="connsiteX85" fmla="*/ 118440 w 654315"/>
              <a:gd name="connsiteY85" fmla="*/ 94978 h 635214"/>
              <a:gd name="connsiteX86" fmla="*/ 109203 w 654315"/>
              <a:gd name="connsiteY86" fmla="*/ 99442 h 635214"/>
              <a:gd name="connsiteX87" fmla="*/ 99710 w 654315"/>
              <a:gd name="connsiteY87" fmla="*/ 103937 h 635214"/>
              <a:gd name="connsiteX88" fmla="*/ 90442 w 654315"/>
              <a:gd name="connsiteY88" fmla="*/ 108360 h 635214"/>
              <a:gd name="connsiteX89" fmla="*/ 81206 w 654315"/>
              <a:gd name="connsiteY89" fmla="*/ 112824 h 635214"/>
              <a:gd name="connsiteX90" fmla="*/ 65674 w 654315"/>
              <a:gd name="connsiteY90" fmla="*/ 124982 h 635214"/>
              <a:gd name="connsiteX91" fmla="*/ 56890 w 654315"/>
              <a:gd name="connsiteY91" fmla="*/ 143897 h 635214"/>
              <a:gd name="connsiteX92" fmla="*/ 51439 w 654315"/>
              <a:gd name="connsiteY92" fmla="*/ 166135 h 63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54315" h="635214">
                <a:moveTo>
                  <a:pt x="51439" y="166135"/>
                </a:moveTo>
                <a:lnTo>
                  <a:pt x="48096" y="183168"/>
                </a:lnTo>
                <a:lnTo>
                  <a:pt x="47757" y="183230"/>
                </a:lnTo>
                <a:lnTo>
                  <a:pt x="31711" y="252792"/>
                </a:lnTo>
                <a:lnTo>
                  <a:pt x="27442" y="272962"/>
                </a:lnTo>
                <a:lnTo>
                  <a:pt x="26794" y="273847"/>
                </a:lnTo>
                <a:cubicBezTo>
                  <a:pt x="26794" y="277426"/>
                  <a:pt x="24120" y="285089"/>
                  <a:pt x="23462" y="288771"/>
                </a:cubicBezTo>
                <a:cubicBezTo>
                  <a:pt x="22546" y="293997"/>
                  <a:pt x="21168" y="298563"/>
                  <a:pt x="19965" y="303840"/>
                </a:cubicBezTo>
                <a:cubicBezTo>
                  <a:pt x="17671" y="313889"/>
                  <a:pt x="15017" y="324247"/>
                  <a:pt x="13073" y="334059"/>
                </a:cubicBezTo>
                <a:cubicBezTo>
                  <a:pt x="11098" y="344016"/>
                  <a:pt x="7755" y="354363"/>
                  <a:pt x="6171" y="363981"/>
                </a:cubicBezTo>
                <a:cubicBezTo>
                  <a:pt x="4649" y="373207"/>
                  <a:pt x="0" y="385097"/>
                  <a:pt x="0" y="394941"/>
                </a:cubicBezTo>
                <a:lnTo>
                  <a:pt x="0" y="395249"/>
                </a:lnTo>
                <a:cubicBezTo>
                  <a:pt x="0" y="413146"/>
                  <a:pt x="8897" y="423000"/>
                  <a:pt x="17280" y="432741"/>
                </a:cubicBezTo>
                <a:cubicBezTo>
                  <a:pt x="21466" y="437616"/>
                  <a:pt x="25478" y="442882"/>
                  <a:pt x="29479" y="447943"/>
                </a:cubicBezTo>
                <a:cubicBezTo>
                  <a:pt x="33573" y="453137"/>
                  <a:pt x="37821" y="457971"/>
                  <a:pt x="41822" y="463279"/>
                </a:cubicBezTo>
                <a:cubicBezTo>
                  <a:pt x="49639" y="473637"/>
                  <a:pt x="58351" y="483573"/>
                  <a:pt x="66405" y="493776"/>
                </a:cubicBezTo>
                <a:cubicBezTo>
                  <a:pt x="74355" y="503835"/>
                  <a:pt x="82615" y="514666"/>
                  <a:pt x="90926" y="524325"/>
                </a:cubicBezTo>
                <a:cubicBezTo>
                  <a:pt x="95143" y="529221"/>
                  <a:pt x="99113" y="534435"/>
                  <a:pt x="103125" y="539527"/>
                </a:cubicBezTo>
                <a:cubicBezTo>
                  <a:pt x="107136" y="544608"/>
                  <a:pt x="111549" y="549545"/>
                  <a:pt x="115354" y="554688"/>
                </a:cubicBezTo>
                <a:cubicBezTo>
                  <a:pt x="119098" y="559749"/>
                  <a:pt x="123603" y="564789"/>
                  <a:pt x="127574" y="569839"/>
                </a:cubicBezTo>
                <a:cubicBezTo>
                  <a:pt x="131277" y="574539"/>
                  <a:pt x="135957" y="580978"/>
                  <a:pt x="139927" y="585185"/>
                </a:cubicBezTo>
                <a:cubicBezTo>
                  <a:pt x="144123" y="589629"/>
                  <a:pt x="147991" y="595625"/>
                  <a:pt x="152105" y="600398"/>
                </a:cubicBezTo>
                <a:cubicBezTo>
                  <a:pt x="156425" y="605417"/>
                  <a:pt x="160179" y="610653"/>
                  <a:pt x="164427" y="615754"/>
                </a:cubicBezTo>
                <a:cubicBezTo>
                  <a:pt x="169570" y="621926"/>
                  <a:pt x="171730" y="624425"/>
                  <a:pt x="178725" y="628858"/>
                </a:cubicBezTo>
                <a:cubicBezTo>
                  <a:pt x="183662" y="631995"/>
                  <a:pt x="192281" y="635009"/>
                  <a:pt x="200263" y="635009"/>
                </a:cubicBezTo>
                <a:lnTo>
                  <a:pt x="452880" y="635215"/>
                </a:lnTo>
                <a:lnTo>
                  <a:pt x="463814" y="633795"/>
                </a:lnTo>
                <a:cubicBezTo>
                  <a:pt x="464585" y="633271"/>
                  <a:pt x="467208" y="632592"/>
                  <a:pt x="468494" y="632078"/>
                </a:cubicBezTo>
                <a:cubicBezTo>
                  <a:pt x="470551" y="631255"/>
                  <a:pt x="471374" y="630782"/>
                  <a:pt x="473143" y="630041"/>
                </a:cubicBezTo>
                <a:cubicBezTo>
                  <a:pt x="476455" y="628653"/>
                  <a:pt x="478656" y="626853"/>
                  <a:pt x="481341" y="624847"/>
                </a:cubicBezTo>
                <a:cubicBezTo>
                  <a:pt x="485208" y="621967"/>
                  <a:pt x="491009" y="614643"/>
                  <a:pt x="493941" y="610673"/>
                </a:cubicBezTo>
                <a:cubicBezTo>
                  <a:pt x="501285" y="600675"/>
                  <a:pt x="510346" y="591130"/>
                  <a:pt x="517680" y="581153"/>
                </a:cubicBezTo>
                <a:cubicBezTo>
                  <a:pt x="525034" y="571145"/>
                  <a:pt x="534106" y="561610"/>
                  <a:pt x="541419" y="551633"/>
                </a:cubicBezTo>
                <a:cubicBezTo>
                  <a:pt x="548681" y="541738"/>
                  <a:pt x="557362" y="531864"/>
                  <a:pt x="565097" y="522072"/>
                </a:cubicBezTo>
                <a:cubicBezTo>
                  <a:pt x="580773" y="502221"/>
                  <a:pt x="596880" y="482914"/>
                  <a:pt x="612576" y="463042"/>
                </a:cubicBezTo>
                <a:cubicBezTo>
                  <a:pt x="616434" y="458096"/>
                  <a:pt x="620381" y="453219"/>
                  <a:pt x="624415" y="448416"/>
                </a:cubicBezTo>
                <a:cubicBezTo>
                  <a:pt x="628478" y="443643"/>
                  <a:pt x="632150" y="438069"/>
                  <a:pt x="636285" y="433502"/>
                </a:cubicBezTo>
                <a:cubicBezTo>
                  <a:pt x="640008" y="429408"/>
                  <a:pt x="644801" y="423288"/>
                  <a:pt x="647877" y="418618"/>
                </a:cubicBezTo>
                <a:cubicBezTo>
                  <a:pt x="650561" y="414525"/>
                  <a:pt x="654315" y="404877"/>
                  <a:pt x="654315" y="398283"/>
                </a:cubicBezTo>
                <a:lnTo>
                  <a:pt x="654315" y="390981"/>
                </a:lnTo>
                <a:cubicBezTo>
                  <a:pt x="654315" y="390939"/>
                  <a:pt x="652773" y="384624"/>
                  <a:pt x="652618" y="383863"/>
                </a:cubicBezTo>
                <a:cubicBezTo>
                  <a:pt x="652094" y="381425"/>
                  <a:pt x="651384" y="378638"/>
                  <a:pt x="651034" y="376622"/>
                </a:cubicBezTo>
                <a:cubicBezTo>
                  <a:pt x="650417" y="373166"/>
                  <a:pt x="648689" y="365030"/>
                  <a:pt x="647619" y="362078"/>
                </a:cubicBezTo>
                <a:cubicBezTo>
                  <a:pt x="647157" y="360792"/>
                  <a:pt x="646416" y="356626"/>
                  <a:pt x="645974" y="354898"/>
                </a:cubicBezTo>
                <a:cubicBezTo>
                  <a:pt x="645377" y="352502"/>
                  <a:pt x="644914" y="350105"/>
                  <a:pt x="644225" y="347822"/>
                </a:cubicBezTo>
                <a:cubicBezTo>
                  <a:pt x="642991" y="343677"/>
                  <a:pt x="642096" y="337587"/>
                  <a:pt x="641057" y="333051"/>
                </a:cubicBezTo>
                <a:cubicBezTo>
                  <a:pt x="639885" y="327950"/>
                  <a:pt x="638794" y="323928"/>
                  <a:pt x="637766" y="318682"/>
                </a:cubicBezTo>
                <a:cubicBezTo>
                  <a:pt x="637251" y="315977"/>
                  <a:pt x="636511" y="314568"/>
                  <a:pt x="636058" y="311575"/>
                </a:cubicBezTo>
                <a:cubicBezTo>
                  <a:pt x="635616" y="309057"/>
                  <a:pt x="635067" y="306559"/>
                  <a:pt x="634413" y="304087"/>
                </a:cubicBezTo>
                <a:cubicBezTo>
                  <a:pt x="633075" y="299263"/>
                  <a:pt x="627840" y="279113"/>
                  <a:pt x="627891" y="275019"/>
                </a:cubicBezTo>
                <a:lnTo>
                  <a:pt x="627459" y="274094"/>
                </a:lnTo>
                <a:lnTo>
                  <a:pt x="623623" y="256464"/>
                </a:lnTo>
                <a:lnTo>
                  <a:pt x="623211" y="255538"/>
                </a:lnTo>
                <a:lnTo>
                  <a:pt x="615672" y="223941"/>
                </a:lnTo>
                <a:cubicBezTo>
                  <a:pt x="615672" y="220207"/>
                  <a:pt x="613255" y="215280"/>
                  <a:pt x="612936" y="210857"/>
                </a:cubicBezTo>
                <a:cubicBezTo>
                  <a:pt x="612874" y="210075"/>
                  <a:pt x="611702" y="205776"/>
                  <a:pt x="611434" y="204449"/>
                </a:cubicBezTo>
                <a:cubicBezTo>
                  <a:pt x="610941" y="201970"/>
                  <a:pt x="610241" y="200448"/>
                  <a:pt x="609758" y="197907"/>
                </a:cubicBezTo>
                <a:cubicBezTo>
                  <a:pt x="609110" y="194482"/>
                  <a:pt x="607906" y="187745"/>
                  <a:pt x="606837" y="184999"/>
                </a:cubicBezTo>
                <a:cubicBezTo>
                  <a:pt x="605705" y="182119"/>
                  <a:pt x="604821" y="175485"/>
                  <a:pt x="603751" y="171957"/>
                </a:cubicBezTo>
                <a:cubicBezTo>
                  <a:pt x="602599" y="168089"/>
                  <a:pt x="602043" y="163183"/>
                  <a:pt x="600871" y="159017"/>
                </a:cubicBezTo>
                <a:cubicBezTo>
                  <a:pt x="599791" y="155160"/>
                  <a:pt x="598680" y="149760"/>
                  <a:pt x="597826" y="145934"/>
                </a:cubicBezTo>
                <a:cubicBezTo>
                  <a:pt x="595337" y="134753"/>
                  <a:pt x="593630" y="131513"/>
                  <a:pt x="587613" y="123891"/>
                </a:cubicBezTo>
                <a:cubicBezTo>
                  <a:pt x="582573" y="117504"/>
                  <a:pt x="576535" y="114305"/>
                  <a:pt x="568790" y="110757"/>
                </a:cubicBezTo>
                <a:cubicBezTo>
                  <a:pt x="567185" y="110016"/>
                  <a:pt x="565231" y="108946"/>
                  <a:pt x="563451" y="108185"/>
                </a:cubicBezTo>
                <a:cubicBezTo>
                  <a:pt x="561633" y="107401"/>
                  <a:pt x="559842" y="106554"/>
                  <a:pt x="558082" y="105645"/>
                </a:cubicBezTo>
                <a:cubicBezTo>
                  <a:pt x="554873" y="103639"/>
                  <a:pt x="550553" y="102333"/>
                  <a:pt x="547210" y="100399"/>
                </a:cubicBezTo>
                <a:cubicBezTo>
                  <a:pt x="544125" y="98619"/>
                  <a:pt x="539846" y="97046"/>
                  <a:pt x="536441" y="95338"/>
                </a:cubicBezTo>
                <a:cubicBezTo>
                  <a:pt x="525630" y="89923"/>
                  <a:pt x="514726" y="84698"/>
                  <a:pt x="503733" y="79663"/>
                </a:cubicBezTo>
                <a:cubicBezTo>
                  <a:pt x="496472" y="76356"/>
                  <a:pt x="489284" y="72893"/>
                  <a:pt x="482174" y="69274"/>
                </a:cubicBezTo>
                <a:cubicBezTo>
                  <a:pt x="474943" y="65623"/>
                  <a:pt x="467794" y="62547"/>
                  <a:pt x="460574" y="58927"/>
                </a:cubicBezTo>
                <a:cubicBezTo>
                  <a:pt x="453333" y="55306"/>
                  <a:pt x="446174" y="52138"/>
                  <a:pt x="438963" y="48569"/>
                </a:cubicBezTo>
                <a:cubicBezTo>
                  <a:pt x="435466" y="46841"/>
                  <a:pt x="431455" y="44866"/>
                  <a:pt x="427999" y="43416"/>
                </a:cubicBezTo>
                <a:cubicBezTo>
                  <a:pt x="424759" y="42058"/>
                  <a:pt x="420017" y="39168"/>
                  <a:pt x="417003" y="38273"/>
                </a:cubicBezTo>
                <a:cubicBezTo>
                  <a:pt x="415049" y="37697"/>
                  <a:pt x="408785" y="34313"/>
                  <a:pt x="406286" y="33171"/>
                </a:cubicBezTo>
                <a:cubicBezTo>
                  <a:pt x="402600" y="31519"/>
                  <a:pt x="398949" y="29794"/>
                  <a:pt x="395331" y="27998"/>
                </a:cubicBezTo>
                <a:cubicBezTo>
                  <a:pt x="388173" y="24367"/>
                  <a:pt x="380808" y="21209"/>
                  <a:pt x="373526" y="17547"/>
                </a:cubicBezTo>
                <a:cubicBezTo>
                  <a:pt x="366295" y="13917"/>
                  <a:pt x="359177" y="10831"/>
                  <a:pt x="351926" y="7200"/>
                </a:cubicBezTo>
                <a:cubicBezTo>
                  <a:pt x="344530" y="3497"/>
                  <a:pt x="337855" y="0"/>
                  <a:pt x="326859" y="0"/>
                </a:cubicBezTo>
                <a:lnTo>
                  <a:pt x="326242" y="0"/>
                </a:lnTo>
                <a:cubicBezTo>
                  <a:pt x="316389" y="0"/>
                  <a:pt x="311688" y="3250"/>
                  <a:pt x="304827" y="5966"/>
                </a:cubicBezTo>
                <a:cubicBezTo>
                  <a:pt x="301644" y="7226"/>
                  <a:pt x="298554" y="8711"/>
                  <a:pt x="295581" y="10409"/>
                </a:cubicBezTo>
                <a:cubicBezTo>
                  <a:pt x="293246" y="11870"/>
                  <a:pt x="288710" y="13443"/>
                  <a:pt x="285974" y="14801"/>
                </a:cubicBezTo>
                <a:cubicBezTo>
                  <a:pt x="273579" y="20921"/>
                  <a:pt x="261134" y="26465"/>
                  <a:pt x="248750" y="32657"/>
                </a:cubicBezTo>
                <a:cubicBezTo>
                  <a:pt x="224085" y="45000"/>
                  <a:pt x="198926" y="56006"/>
                  <a:pt x="174281" y="68349"/>
                </a:cubicBezTo>
                <a:cubicBezTo>
                  <a:pt x="161866" y="74592"/>
                  <a:pt x="149493" y="80095"/>
                  <a:pt x="137067" y="86215"/>
                </a:cubicBezTo>
                <a:cubicBezTo>
                  <a:pt x="130834" y="89280"/>
                  <a:pt x="124704" y="92098"/>
                  <a:pt x="118440" y="94978"/>
                </a:cubicBezTo>
                <a:cubicBezTo>
                  <a:pt x="116126" y="96048"/>
                  <a:pt x="111363" y="98774"/>
                  <a:pt x="109203" y="99442"/>
                </a:cubicBezTo>
                <a:cubicBezTo>
                  <a:pt x="108021" y="99802"/>
                  <a:pt x="100851" y="103227"/>
                  <a:pt x="99710" y="103937"/>
                </a:cubicBezTo>
                <a:cubicBezTo>
                  <a:pt x="97509" y="105305"/>
                  <a:pt x="92962" y="107208"/>
                  <a:pt x="90442" y="108360"/>
                </a:cubicBezTo>
                <a:cubicBezTo>
                  <a:pt x="88334" y="109337"/>
                  <a:pt x="82934" y="112310"/>
                  <a:pt x="81206" y="112824"/>
                </a:cubicBezTo>
                <a:cubicBezTo>
                  <a:pt x="76042" y="114357"/>
                  <a:pt x="68945" y="121186"/>
                  <a:pt x="65674" y="124982"/>
                </a:cubicBezTo>
                <a:cubicBezTo>
                  <a:pt x="61220" y="130459"/>
                  <a:pt x="58201" y="136960"/>
                  <a:pt x="56890" y="143897"/>
                </a:cubicBezTo>
                <a:cubicBezTo>
                  <a:pt x="56520" y="146201"/>
                  <a:pt x="52046" y="165230"/>
                  <a:pt x="51439" y="166135"/>
                </a:cubicBezTo>
                <a:close/>
              </a:path>
            </a:pathLst>
          </a:custGeom>
          <a:solidFill>
            <a:srgbClr val="326CE5"/>
          </a:solidFill>
          <a:ln w="102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5176FBE-2DB3-3C96-82B2-B2072FD23688}"/>
              </a:ext>
            </a:extLst>
          </p:cNvPr>
          <p:cNvSpPr/>
          <p:nvPr/>
        </p:nvSpPr>
        <p:spPr>
          <a:xfrm>
            <a:off x="76823" y="6274266"/>
            <a:ext cx="573778" cy="481678"/>
          </a:xfrm>
          <a:custGeom>
            <a:avLst/>
            <a:gdLst>
              <a:gd name="connsiteX0" fmla="*/ 0 w 573778"/>
              <a:gd name="connsiteY0" fmla="*/ 481678 h 481678"/>
              <a:gd name="connsiteX1" fmla="*/ 76186 w 573778"/>
              <a:gd name="connsiteY1" fmla="*/ 130277 h 481678"/>
              <a:gd name="connsiteX2" fmla="*/ 275955 w 573778"/>
              <a:gd name="connsiteY2" fmla="*/ 266 h 481678"/>
              <a:gd name="connsiteX3" fmla="*/ 504257 w 573778"/>
              <a:gd name="connsiteY3" fmla="*/ 142281 h 481678"/>
              <a:gd name="connsiteX4" fmla="*/ 573778 w 573778"/>
              <a:gd name="connsiteY4" fmla="*/ 476175 h 481678"/>
              <a:gd name="connsiteX5" fmla="*/ 474542 w 573778"/>
              <a:gd name="connsiteY5" fmla="*/ 429149 h 481678"/>
              <a:gd name="connsiteX6" fmla="*/ 383647 w 573778"/>
              <a:gd name="connsiteY6" fmla="*/ 473038 h 481678"/>
              <a:gd name="connsiteX7" fmla="*/ 278486 w 573778"/>
              <a:gd name="connsiteY7" fmla="*/ 433757 h 481678"/>
              <a:gd name="connsiteX8" fmla="*/ 183178 w 573778"/>
              <a:gd name="connsiteY8" fmla="*/ 472781 h 481678"/>
              <a:gd name="connsiteX9" fmla="*/ 89167 w 573778"/>
              <a:gd name="connsiteY9" fmla="*/ 434796 h 481678"/>
              <a:gd name="connsiteX10" fmla="*/ 0 w 573778"/>
              <a:gd name="connsiteY10" fmla="*/ 481678 h 48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778" h="481678">
                <a:moveTo>
                  <a:pt x="0" y="481678"/>
                </a:moveTo>
                <a:cubicBezTo>
                  <a:pt x="42120" y="394455"/>
                  <a:pt x="38139" y="212285"/>
                  <a:pt x="76186" y="130277"/>
                </a:cubicBezTo>
                <a:cubicBezTo>
                  <a:pt x="114243" y="48269"/>
                  <a:pt x="171309" y="10263"/>
                  <a:pt x="275955" y="266"/>
                </a:cubicBezTo>
                <a:cubicBezTo>
                  <a:pt x="384285" y="-4219"/>
                  <a:pt x="468586" y="48269"/>
                  <a:pt x="504257" y="142281"/>
                </a:cubicBezTo>
                <a:cubicBezTo>
                  <a:pt x="539928" y="236292"/>
                  <a:pt x="538467" y="410841"/>
                  <a:pt x="573778" y="476175"/>
                </a:cubicBezTo>
                <a:cubicBezTo>
                  <a:pt x="536770" y="453084"/>
                  <a:pt x="514759" y="428007"/>
                  <a:pt x="474542" y="429149"/>
                </a:cubicBezTo>
                <a:cubicBezTo>
                  <a:pt x="434325" y="430291"/>
                  <a:pt x="419225" y="471259"/>
                  <a:pt x="383647" y="473038"/>
                </a:cubicBezTo>
                <a:cubicBezTo>
                  <a:pt x="348058" y="474818"/>
                  <a:pt x="317613" y="431957"/>
                  <a:pt x="278486" y="433757"/>
                </a:cubicBezTo>
                <a:cubicBezTo>
                  <a:pt x="239369" y="435557"/>
                  <a:pt x="227880" y="473254"/>
                  <a:pt x="183178" y="472781"/>
                </a:cubicBezTo>
                <a:cubicBezTo>
                  <a:pt x="138466" y="472298"/>
                  <a:pt x="124529" y="433490"/>
                  <a:pt x="89167" y="434796"/>
                </a:cubicBezTo>
                <a:cubicBezTo>
                  <a:pt x="53815" y="436102"/>
                  <a:pt x="29952" y="449453"/>
                  <a:pt x="0" y="481678"/>
                </a:cubicBezTo>
                <a:close/>
              </a:path>
            </a:pathLst>
          </a:custGeom>
          <a:solidFill>
            <a:srgbClr val="CFE3EF"/>
          </a:solidFill>
          <a:ln w="10221" cap="rnd">
            <a:solidFill>
              <a:srgbClr val="355386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3F69ECCB-6F9A-141A-EFAD-5346C5E4F84C}"/>
              </a:ext>
            </a:extLst>
          </p:cNvPr>
          <p:cNvSpPr/>
          <p:nvPr/>
        </p:nvSpPr>
        <p:spPr>
          <a:xfrm>
            <a:off x="379008" y="6404297"/>
            <a:ext cx="88457" cy="137211"/>
          </a:xfrm>
          <a:custGeom>
            <a:avLst/>
            <a:gdLst>
              <a:gd name="connsiteX0" fmla="*/ 88457 w 88457"/>
              <a:gd name="connsiteY0" fmla="*/ 68606 h 137211"/>
              <a:gd name="connsiteX1" fmla="*/ 44229 w 88457"/>
              <a:gd name="connsiteY1" fmla="*/ 137211 h 137211"/>
              <a:gd name="connsiteX2" fmla="*/ 0 w 88457"/>
              <a:gd name="connsiteY2" fmla="*/ 68606 h 137211"/>
              <a:gd name="connsiteX3" fmla="*/ 44229 w 88457"/>
              <a:gd name="connsiteY3" fmla="*/ 0 h 137211"/>
              <a:gd name="connsiteX4" fmla="*/ 88457 w 88457"/>
              <a:gd name="connsiteY4" fmla="*/ 68606 h 13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57" h="137211">
                <a:moveTo>
                  <a:pt x="88457" y="68606"/>
                </a:moveTo>
                <a:cubicBezTo>
                  <a:pt x="88457" y="106496"/>
                  <a:pt x="68655" y="137211"/>
                  <a:pt x="44229" y="137211"/>
                </a:cubicBezTo>
                <a:cubicBezTo>
                  <a:pt x="19802" y="137211"/>
                  <a:pt x="0" y="106496"/>
                  <a:pt x="0" y="68606"/>
                </a:cubicBezTo>
                <a:cubicBezTo>
                  <a:pt x="0" y="30716"/>
                  <a:pt x="19802" y="0"/>
                  <a:pt x="44229" y="0"/>
                </a:cubicBezTo>
                <a:cubicBezTo>
                  <a:pt x="68655" y="0"/>
                  <a:pt x="88457" y="30716"/>
                  <a:pt x="88457" y="68606"/>
                </a:cubicBezTo>
                <a:close/>
              </a:path>
            </a:pathLst>
          </a:custGeom>
          <a:solidFill>
            <a:srgbClr val="355386"/>
          </a:solidFill>
          <a:ln w="102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AE0B2D2-1590-719C-D24B-359C6B699BB8}"/>
              </a:ext>
            </a:extLst>
          </p:cNvPr>
          <p:cNvSpPr/>
          <p:nvPr/>
        </p:nvSpPr>
        <p:spPr>
          <a:xfrm>
            <a:off x="206424" y="6404297"/>
            <a:ext cx="88457" cy="137211"/>
          </a:xfrm>
          <a:custGeom>
            <a:avLst/>
            <a:gdLst>
              <a:gd name="connsiteX0" fmla="*/ 88457 w 88457"/>
              <a:gd name="connsiteY0" fmla="*/ 68606 h 137211"/>
              <a:gd name="connsiteX1" fmla="*/ 44229 w 88457"/>
              <a:gd name="connsiteY1" fmla="*/ 137211 h 137211"/>
              <a:gd name="connsiteX2" fmla="*/ 0 w 88457"/>
              <a:gd name="connsiteY2" fmla="*/ 68606 h 137211"/>
              <a:gd name="connsiteX3" fmla="*/ 44229 w 88457"/>
              <a:gd name="connsiteY3" fmla="*/ 0 h 137211"/>
              <a:gd name="connsiteX4" fmla="*/ 88457 w 88457"/>
              <a:gd name="connsiteY4" fmla="*/ 68606 h 13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457" h="137211">
                <a:moveTo>
                  <a:pt x="88457" y="68606"/>
                </a:moveTo>
                <a:cubicBezTo>
                  <a:pt x="88457" y="106496"/>
                  <a:pt x="68655" y="137211"/>
                  <a:pt x="44229" y="137211"/>
                </a:cubicBezTo>
                <a:cubicBezTo>
                  <a:pt x="19802" y="137211"/>
                  <a:pt x="0" y="106496"/>
                  <a:pt x="0" y="68606"/>
                </a:cubicBezTo>
                <a:cubicBezTo>
                  <a:pt x="0" y="30716"/>
                  <a:pt x="19802" y="0"/>
                  <a:pt x="44229" y="0"/>
                </a:cubicBezTo>
                <a:cubicBezTo>
                  <a:pt x="68655" y="0"/>
                  <a:pt x="88457" y="30716"/>
                  <a:pt x="88457" y="68606"/>
                </a:cubicBezTo>
                <a:close/>
              </a:path>
            </a:pathLst>
          </a:custGeom>
          <a:solidFill>
            <a:srgbClr val="355386"/>
          </a:solidFill>
          <a:ln w="102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A5BC004-1EE3-8283-F83B-201EE217201B}"/>
              </a:ext>
            </a:extLst>
          </p:cNvPr>
          <p:cNvSpPr/>
          <p:nvPr/>
        </p:nvSpPr>
        <p:spPr>
          <a:xfrm>
            <a:off x="396606" y="6428365"/>
            <a:ext cx="61714" cy="61714"/>
          </a:xfrm>
          <a:custGeom>
            <a:avLst/>
            <a:gdLst>
              <a:gd name="connsiteX0" fmla="*/ 61714 w 61714"/>
              <a:gd name="connsiteY0" fmla="*/ 30857 h 61714"/>
              <a:gd name="connsiteX1" fmla="*/ 30857 w 61714"/>
              <a:gd name="connsiteY1" fmla="*/ 61714 h 61714"/>
              <a:gd name="connsiteX2" fmla="*/ 0 w 61714"/>
              <a:gd name="connsiteY2" fmla="*/ 30857 h 61714"/>
              <a:gd name="connsiteX3" fmla="*/ 30857 w 61714"/>
              <a:gd name="connsiteY3" fmla="*/ 0 h 61714"/>
              <a:gd name="connsiteX4" fmla="*/ 61714 w 61714"/>
              <a:gd name="connsiteY4" fmla="*/ 30857 h 6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14" h="61714">
                <a:moveTo>
                  <a:pt x="61714" y="30857"/>
                </a:moveTo>
                <a:cubicBezTo>
                  <a:pt x="61714" y="47899"/>
                  <a:pt x="47899" y="61714"/>
                  <a:pt x="30857" y="61714"/>
                </a:cubicBezTo>
                <a:cubicBezTo>
                  <a:pt x="13815" y="61714"/>
                  <a:pt x="0" y="47899"/>
                  <a:pt x="0" y="30857"/>
                </a:cubicBezTo>
                <a:cubicBezTo>
                  <a:pt x="0" y="13815"/>
                  <a:pt x="13815" y="0"/>
                  <a:pt x="30857" y="0"/>
                </a:cubicBezTo>
                <a:cubicBezTo>
                  <a:pt x="47899" y="0"/>
                  <a:pt x="61714" y="13815"/>
                  <a:pt x="61714" y="30857"/>
                </a:cubicBezTo>
                <a:close/>
              </a:path>
            </a:pathLst>
          </a:custGeom>
          <a:solidFill>
            <a:srgbClr val="FFFFFF"/>
          </a:solidFill>
          <a:ln w="102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591D05D-A3BC-9B6B-0CE3-170F10947815}"/>
              </a:ext>
            </a:extLst>
          </p:cNvPr>
          <p:cNvSpPr/>
          <p:nvPr/>
        </p:nvSpPr>
        <p:spPr>
          <a:xfrm>
            <a:off x="223652" y="6428365"/>
            <a:ext cx="61714" cy="61714"/>
          </a:xfrm>
          <a:custGeom>
            <a:avLst/>
            <a:gdLst>
              <a:gd name="connsiteX0" fmla="*/ 61714 w 61714"/>
              <a:gd name="connsiteY0" fmla="*/ 30857 h 61714"/>
              <a:gd name="connsiteX1" fmla="*/ 30857 w 61714"/>
              <a:gd name="connsiteY1" fmla="*/ 61714 h 61714"/>
              <a:gd name="connsiteX2" fmla="*/ 0 w 61714"/>
              <a:gd name="connsiteY2" fmla="*/ 30857 h 61714"/>
              <a:gd name="connsiteX3" fmla="*/ 30857 w 61714"/>
              <a:gd name="connsiteY3" fmla="*/ 0 h 61714"/>
              <a:gd name="connsiteX4" fmla="*/ 61714 w 61714"/>
              <a:gd name="connsiteY4" fmla="*/ 30857 h 6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714" h="61714">
                <a:moveTo>
                  <a:pt x="61714" y="30857"/>
                </a:moveTo>
                <a:cubicBezTo>
                  <a:pt x="61714" y="47899"/>
                  <a:pt x="47899" y="61714"/>
                  <a:pt x="30857" y="61714"/>
                </a:cubicBezTo>
                <a:cubicBezTo>
                  <a:pt x="13815" y="61714"/>
                  <a:pt x="0" y="47899"/>
                  <a:pt x="0" y="30857"/>
                </a:cubicBezTo>
                <a:cubicBezTo>
                  <a:pt x="0" y="13815"/>
                  <a:pt x="13815" y="0"/>
                  <a:pt x="30857" y="0"/>
                </a:cubicBezTo>
                <a:cubicBezTo>
                  <a:pt x="47899" y="0"/>
                  <a:pt x="61714" y="13815"/>
                  <a:pt x="61714" y="30857"/>
                </a:cubicBezTo>
                <a:close/>
              </a:path>
            </a:pathLst>
          </a:custGeom>
          <a:solidFill>
            <a:srgbClr val="FFFFFF"/>
          </a:solidFill>
          <a:ln w="1020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1C7EF-59D8-91A6-B3CB-9EE27A597756}"/>
              </a:ext>
            </a:extLst>
          </p:cNvPr>
          <p:cNvSpPr txBox="1"/>
          <p:nvPr/>
        </p:nvSpPr>
        <p:spPr>
          <a:xfrm>
            <a:off x="245920" y="6554292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50" b="1">
                <a:solidFill>
                  <a:srgbClr val="355286"/>
                </a:solidFill>
                <a:latin typeface="Calibri" panose="020F0502020204030204" pitchFamily="34" charset="0"/>
              </a:rPr>
              <a:t>KWOK</a:t>
            </a:r>
            <a:endParaRPr kumimoji="1" lang="zh-CN" altLang="en-US" sz="750" b="1">
              <a:solidFill>
                <a:srgbClr val="35528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81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zh-CN"/>
              <a:t>Join us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338455" indent="-329565">
              <a:lnSpc>
                <a:spcPct val="250000"/>
              </a:lnSpc>
              <a:spcBef>
                <a:spcPts val="0"/>
              </a:spcBef>
            </a:pPr>
            <a:r>
              <a:rPr lang="zh-CN" sz="3600" u="sng">
                <a:solidFill>
                  <a:schemeClr val="hlink"/>
                </a:solidFill>
                <a:latin typeface="Calibri"/>
                <a:cs typeface="Calibri"/>
                <a:hlinkClick r:id="rId3"/>
              </a:rPr>
              <a:t>#kwok</a:t>
            </a:r>
            <a:r>
              <a:rPr lang="zh-CN" sz="3600">
                <a:latin typeface="Calibri"/>
                <a:cs typeface="Calibri"/>
              </a:rPr>
              <a:t> on the Kubernetes </a:t>
            </a:r>
            <a:r>
              <a:rPr lang="zh-CN" sz="3600" u="sng">
                <a:solidFill>
                  <a:schemeClr val="hlink"/>
                </a:solidFill>
                <a:latin typeface="Calibri"/>
                <a:cs typeface="Calibri"/>
                <a:hlinkClick r:id="rId4"/>
              </a:rPr>
              <a:t>slack.k8s.io</a:t>
            </a:r>
            <a:endParaRPr lang="en-US" sz="3600">
              <a:solidFill>
                <a:schemeClr val="hlink"/>
              </a:solidFill>
              <a:latin typeface="Calibri"/>
              <a:cs typeface="Calibri"/>
              <a:hlinkClick r:id="rId4"/>
            </a:endParaRPr>
          </a:p>
          <a:p>
            <a:pPr marL="338455" indent="-329565">
              <a:lnSpc>
                <a:spcPct val="250000"/>
              </a:lnSpc>
            </a:pPr>
            <a:r>
              <a:rPr lang="zh-CN" sz="3600">
                <a:latin typeface="Calibri"/>
                <a:cs typeface="Calibri"/>
              </a:rPr>
              <a:t>Repo:  </a:t>
            </a:r>
            <a:r>
              <a:rPr lang="zh-CN" sz="3600" u="sng">
                <a:solidFill>
                  <a:schemeClr val="hlink"/>
                </a:solidFill>
                <a:latin typeface="Calibri"/>
                <a:cs typeface="Calibri"/>
                <a:hlinkClick r:id="rId5"/>
              </a:rPr>
              <a:t>sigs.k8s.io/kwok</a:t>
            </a:r>
            <a:endParaRPr sz="3600">
              <a:solidFill>
                <a:schemeClr val="hlink"/>
              </a:solidFill>
              <a:latin typeface="Calibri"/>
              <a:cs typeface="Calibri"/>
              <a:hlinkClick r:id="rId5"/>
            </a:endParaRPr>
          </a:p>
          <a:p>
            <a:pPr marL="338455" indent="-329565">
              <a:lnSpc>
                <a:spcPct val="250000"/>
              </a:lnSpc>
            </a:pPr>
            <a:r>
              <a:rPr lang="zh-CN" sz="3600">
                <a:latin typeface="Calibri"/>
                <a:cs typeface="Calibri"/>
              </a:rPr>
              <a:t>Docs: </a:t>
            </a:r>
            <a:r>
              <a:rPr lang="zh-CN" sz="3600" u="sng">
                <a:solidFill>
                  <a:schemeClr val="hlink"/>
                </a:solidFill>
                <a:latin typeface="Calibri"/>
                <a:cs typeface="Calibri"/>
                <a:hlinkClick r:id="rId6"/>
              </a:rPr>
              <a:t>kwok.sigs.k8s.io</a:t>
            </a:r>
            <a:endParaRPr sz="3600">
              <a:solidFill>
                <a:schemeClr val="hlink"/>
              </a:solidFill>
              <a:latin typeface="Calibri"/>
              <a:cs typeface="Calibri"/>
              <a:hlinkClick r:id="rId6"/>
            </a:endParaRPr>
          </a:p>
          <a:p>
            <a:pPr marL="236855" indent="-50165">
              <a:buNone/>
            </a:pPr>
            <a:endParaRPr sz="3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961266-0C49-163A-95DD-E7BDE2DB87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200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9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7626341-8A31-2992-55D1-570E30E5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Calibri"/>
                <a:ea typeface="Calibri"/>
                <a:cs typeface="Calibri"/>
              </a:rPr>
              <a:t>What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is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KWOK</a:t>
            </a:r>
            <a:r>
              <a:rPr lang="zh-CN" altLang="en-US" sz="4400">
                <a:latin typeface="Calibri"/>
                <a:cs typeface="Calibri"/>
              </a:rPr>
              <a:t> </a:t>
            </a:r>
            <a:r>
              <a:rPr lang="en-US" sz="4400">
                <a:latin typeface="Calibri"/>
                <a:ea typeface="Calibri"/>
                <a:cs typeface="Calibri"/>
              </a:rPr>
              <a:t>?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D84D0C3-895E-569F-035D-E01EFC7D3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1380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1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E7E37DE-8B59-3C55-FB43-4F5A92F48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818" y="2430386"/>
            <a:ext cx="1997228" cy="1997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C2B487-514A-9FF5-9BB9-CE5E6B2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solidFill>
                  <a:schemeClr val="bg1"/>
                </a:solidFill>
                <a:cs typeface="Calibri" panose="020F0502020204030204" pitchFamily="34" charset="0"/>
              </a:rPr>
              <a:t>What</a:t>
            </a:r>
            <a:r>
              <a:rPr lang="zh-CN" altLang="en-US" sz="440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4400">
                <a:solidFill>
                  <a:schemeClr val="bg1"/>
                </a:solidFill>
                <a:cs typeface="Calibri" panose="020F0502020204030204" pitchFamily="34" charset="0"/>
              </a:rPr>
              <a:t>is</a:t>
            </a:r>
            <a:r>
              <a:rPr lang="zh-CN" altLang="en-US" sz="440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4400">
                <a:solidFill>
                  <a:schemeClr val="bg1"/>
                </a:solidFill>
                <a:cs typeface="Calibri" panose="020F0502020204030204" pitchFamily="34" charset="0"/>
              </a:rPr>
              <a:t>KWOK</a:t>
            </a:r>
            <a:r>
              <a:rPr lang="zh-CN" altLang="en-US" sz="4400">
                <a:solidFill>
                  <a:schemeClr val="bg1"/>
                </a:solidFill>
                <a:cs typeface="Calibri" panose="020F0502020204030204" pitchFamily="34" charset="0"/>
              </a:rPr>
              <a:t> </a:t>
            </a:r>
            <a:r>
              <a:rPr lang="en-US" altLang="zh-CN" sz="4400">
                <a:solidFill>
                  <a:schemeClr val="bg1"/>
                </a:solidFill>
                <a:cs typeface="Calibri" panose="020F0502020204030204" pitchFamily="34" charset="0"/>
              </a:rPr>
              <a:t>?</a:t>
            </a:r>
            <a:endParaRPr lang="en-US" sz="440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A6BFF9-9F44-66E6-E501-4734785E5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5850" y="2293917"/>
            <a:ext cx="7821080" cy="313069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100"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kwok</a:t>
            </a: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 (</a:t>
            </a:r>
            <a:r>
              <a:rPr kumimoji="0" lang="en-US" altLang="zh-CN" sz="6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kwok</a:t>
            </a:r>
            <a:r>
              <a:rPr kumimoji="0" lang="en-US" altLang="zh-CN" sz="6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-controller)</a:t>
            </a:r>
            <a:endParaRPr lang="en-US" sz="6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prstClr val="black"/>
              </a:buClr>
              <a:buSzPts val="2100"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/>
                <a:ea typeface="等线"/>
                <a:cs typeface="Calibri"/>
              </a:rPr>
              <a:t>kwokctl</a:t>
            </a:r>
            <a:endParaRPr lang="en-US" sz="6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5" name="Graphic 4" descr="Tools">
            <a:extLst>
              <a:ext uri="{FF2B5EF4-FFF2-40B4-BE49-F238E27FC236}">
                <a16:creationId xmlns:a16="http://schemas.microsoft.com/office/drawing/2014/main" id="{1D1B744A-BE53-C5B7-D759-3461C42DA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236" y="3916077"/>
            <a:ext cx="291614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40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2336</Words>
  <Application>Microsoft Macintosh PowerPoint</Application>
  <PresentationFormat>Widescreen</PresentationFormat>
  <Paragraphs>611</Paragraphs>
  <Slides>70</Slides>
  <Notes>65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Arial,Sans-Serif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What is KWOK ?</vt:lpstr>
      <vt:lpstr>What is KWOK ?</vt:lpstr>
      <vt:lpstr>What is KWOK ?</vt:lpstr>
      <vt:lpstr>What is KWOK ?</vt:lpstr>
      <vt:lpstr>What is KWOK ?</vt:lpstr>
      <vt:lpstr>What is KWOK ?</vt:lpstr>
      <vt:lpstr>What is kwok ?</vt:lpstr>
      <vt:lpstr>What is kwok ?</vt:lpstr>
      <vt:lpstr>What is kwok ?</vt:lpstr>
      <vt:lpstr>What is kwok ?</vt:lpstr>
      <vt:lpstr>What is kwok ?</vt:lpstr>
      <vt:lpstr>What is kwok ?</vt:lpstr>
      <vt:lpstr>What is kwok ?</vt:lpstr>
      <vt:lpstr>What is kwok ?</vt:lpstr>
      <vt:lpstr>What is kwok ?</vt:lpstr>
      <vt:lpstr>What is kwok ?</vt:lpstr>
      <vt:lpstr>What is kwok ?</vt:lpstr>
      <vt:lpstr>What is kwok ?</vt:lpstr>
      <vt:lpstr>What is kwok ?</vt:lpstr>
      <vt:lpstr>What is KWOK ?</vt:lpstr>
      <vt:lpstr>PowerPoint Presentation</vt:lpstr>
      <vt:lpstr>What is kwokctl ?</vt:lpstr>
      <vt:lpstr>What is kwokctl ?</vt:lpstr>
      <vt:lpstr>What is kwokctl ?</vt:lpstr>
      <vt:lpstr>What is kwokctl ?</vt:lpstr>
      <vt:lpstr>What is kwokctl ?</vt:lpstr>
      <vt:lpstr>What is kwokctl ?</vt:lpstr>
      <vt:lpstr>What is kwokctl ?</vt:lpstr>
      <vt:lpstr>What is kwokctl ?</vt:lpstr>
      <vt:lpstr>What is kwokctl ?</vt:lpstr>
      <vt:lpstr>What is kwokctl ?</vt:lpstr>
      <vt:lpstr>What is kwokctl ?</vt:lpstr>
      <vt:lpstr>What is kwokctl ?</vt:lpstr>
      <vt:lpstr>What is kwokctl ?</vt:lpstr>
      <vt:lpstr>What is kwokctl ?</vt:lpstr>
      <vt:lpstr>What is kwokctl ?</vt:lpstr>
      <vt:lpstr>What is kwokctl ?</vt:lpstr>
      <vt:lpstr>What is kwokctl ?</vt:lpstr>
      <vt:lpstr>What is kwokctl ?</vt:lpstr>
      <vt:lpstr>What is kwokctl ?</vt:lpstr>
      <vt:lpstr>What is kwokctl ?</vt:lpstr>
      <vt:lpstr>PowerPoint Presentation</vt:lpstr>
      <vt:lpstr>Why/How to Use KWOK?</vt:lpstr>
      <vt:lpstr>Local Development</vt:lpstr>
      <vt:lpstr>Local Development</vt:lpstr>
      <vt:lpstr>Local Development</vt:lpstr>
      <vt:lpstr>Local Development</vt:lpstr>
      <vt:lpstr>Local Development</vt:lpstr>
      <vt:lpstr>Local Development</vt:lpstr>
      <vt:lpstr>Local Development</vt:lpstr>
      <vt:lpstr>Why/How to Use KWOK?</vt:lpstr>
      <vt:lpstr>Test &amp; CI Pipeline</vt:lpstr>
      <vt:lpstr>Test &amp; CI Pipeline</vt:lpstr>
      <vt:lpstr>Test &amp; CI Pipeline</vt:lpstr>
      <vt:lpstr>Test &amp; CI Pipeline</vt:lpstr>
      <vt:lpstr>Test &amp; CI Pipeline</vt:lpstr>
      <vt:lpstr>Test &amp; CI Pipeline</vt:lpstr>
      <vt:lpstr>Test &amp; CI Pipeline</vt:lpstr>
      <vt:lpstr>Test &amp; CI Pipeline</vt:lpstr>
      <vt:lpstr>Test &amp; CI Pipeline</vt:lpstr>
      <vt:lpstr>PowerPoint Presentation</vt:lpstr>
      <vt:lpstr>Why/How to Use KWOK?</vt:lpstr>
      <vt:lpstr>Performance</vt:lpstr>
      <vt:lpstr>PowerPoint Presentation</vt:lpstr>
      <vt:lpstr>KubeCon NA 2023</vt:lpstr>
      <vt:lpstr>Roadmap</vt:lpstr>
      <vt:lpstr>Join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Microsoft Office User</cp:lastModifiedBy>
  <cp:revision>134</cp:revision>
  <dcterms:created xsi:type="dcterms:W3CDTF">2019-07-29T21:37:05Z</dcterms:created>
  <dcterms:modified xsi:type="dcterms:W3CDTF">2023-09-21T13:09:13Z</dcterms:modified>
</cp:coreProperties>
</file>